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4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5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7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8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9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20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52" r:id="rId2"/>
    <p:sldMasterId id="2147483781" r:id="rId3"/>
    <p:sldMasterId id="2147483771" r:id="rId4"/>
    <p:sldMasterId id="2147483800" r:id="rId5"/>
    <p:sldMasterId id="2147483822" r:id="rId6"/>
    <p:sldMasterId id="2147483698" r:id="rId7"/>
    <p:sldMasterId id="2147483790" r:id="rId8"/>
    <p:sldMasterId id="2147483713" r:id="rId9"/>
    <p:sldMasterId id="2147483724" r:id="rId10"/>
    <p:sldMasterId id="2147483912" r:id="rId11"/>
    <p:sldMasterId id="2147483734" r:id="rId12"/>
    <p:sldMasterId id="2147483929" r:id="rId13"/>
    <p:sldMasterId id="2147483745" r:id="rId14"/>
    <p:sldMasterId id="2147483752" r:id="rId15"/>
    <p:sldMasterId id="2147483758" r:id="rId16"/>
    <p:sldMasterId id="2147483834" r:id="rId17"/>
    <p:sldMasterId id="2147483804" r:id="rId18"/>
    <p:sldMasterId id="2147483846" r:id="rId19"/>
    <p:sldMasterId id="2147483862" r:id="rId20"/>
    <p:sldMasterId id="2147483957" r:id="rId21"/>
  </p:sldMasterIdLst>
  <p:notesMasterIdLst>
    <p:notesMasterId r:id="rId23"/>
  </p:notesMasterIdLst>
  <p:sldIdLst>
    <p:sldId id="32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8BA"/>
    <a:srgbClr val="CEC7E9"/>
    <a:srgbClr val="2B2B2B"/>
    <a:srgbClr val="555555"/>
    <a:srgbClr val="808080"/>
    <a:srgbClr val="AAAAAA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3713" autoAdjust="0"/>
  </p:normalViewPr>
  <p:slideViewPr>
    <p:cSldViewPr snapToGrid="0">
      <p:cViewPr varScale="1">
        <p:scale>
          <a:sx n="157" d="100"/>
          <a:sy n="157" d="100"/>
        </p:scale>
        <p:origin x="15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A4-4079-914D-448130D688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A4-4079-914D-448130D688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A4-4079-914D-448130D68821}"/>
              </c:ext>
            </c:extLst>
          </c:dPt>
          <c:cat>
            <c:strRef>
              <c:f>Blad1!$A$2:$A$4</c:f>
              <c:strCache>
                <c:ptCount val="3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A4-4079-914D-448130D68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C9-4EC1-A57F-0D618C622E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C9-4EC1-A57F-0D618C622E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C9-4EC1-A57F-0D618C622E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C9-4EC1-A57F-0D618C622E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C9-4EC1-A57F-0D618C622E28}"/>
              </c:ext>
            </c:extLst>
          </c:dPt>
          <c:dPt>
            <c:idx val="5"/>
            <c:bubble3D val="0"/>
            <c:spPr>
              <a:solidFill>
                <a:srgbClr val="F5C8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C9-4EC1-A57F-0D618C622E28}"/>
              </c:ext>
            </c:extLst>
          </c:dPt>
          <c:cat>
            <c:strRef>
              <c:f>Blad1!$A$2:$A$7</c:f>
              <c:strCache>
                <c:ptCount val="6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</c:v>
                </c:pt>
                <c:pt idx="4">
                  <c:v>3e kwrt</c:v>
                </c:pt>
                <c:pt idx="5">
                  <c:v>3e kwrt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C9-4EC1-A57F-0D618C622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3D-472E-9DD5-938E34FB60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3D-472E-9DD5-938E34FB60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3D-472E-9DD5-938E34FB60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3D-472E-9DD5-938E34FB60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3D-472E-9DD5-938E34FB60F3}"/>
              </c:ext>
            </c:extLst>
          </c:dPt>
          <c:dPt>
            <c:idx val="5"/>
            <c:bubble3D val="0"/>
            <c:spPr>
              <a:solidFill>
                <a:srgbClr val="F5C8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73D-472E-9DD5-938E34FB60F3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73D-472E-9DD5-938E34FB60F3}"/>
              </c:ext>
            </c:extLst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73D-472E-9DD5-938E34FB60F3}"/>
              </c:ext>
            </c:extLst>
          </c:dPt>
          <c:dPt>
            <c:idx val="8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73D-472E-9DD5-938E34FB60F3}"/>
              </c:ext>
            </c:extLst>
          </c:dPt>
          <c:cat>
            <c:strRef>
              <c:f>Blad1!$A$2:$A$10</c:f>
              <c:strCache>
                <c:ptCount val="7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</c:v>
                </c:pt>
                <c:pt idx="4">
                  <c:v>3e kwrt</c:v>
                </c:pt>
                <c:pt idx="5">
                  <c:v>3e kwrt</c:v>
                </c:pt>
                <c:pt idx="6">
                  <c:v>3e kwrt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3D-472E-9DD5-938E34FB6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BECF-D58C-498E-8C51-11FEC10118EC}" type="datetimeFigureOut">
              <a:rPr lang="nl-NL" smtClean="0"/>
              <a:t>20-11-2023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E077E-EEAA-4518-996A-B4DAE3B12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82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E077E-EEAA-4518-996A-B4DAE3B1220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85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 met titel, subtitel en woord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al 12">
            <a:extLst>
              <a:ext uri="{FF2B5EF4-FFF2-40B4-BE49-F238E27FC236}">
                <a16:creationId xmlns:a16="http://schemas.microsoft.com/office/drawing/2014/main" id="{49913973-B40D-4A11-BA42-1BA5BBE2E6DD}"/>
              </a:ext>
            </a:extLst>
          </p:cNvPr>
          <p:cNvSpPr/>
          <p:nvPr userDrawn="1"/>
        </p:nvSpPr>
        <p:spPr>
          <a:xfrm>
            <a:off x="7613754" y="-679345"/>
            <a:ext cx="1863635" cy="18636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E8F49FDE-2649-4EC3-8449-7F69BCCC19B3}"/>
              </a:ext>
            </a:extLst>
          </p:cNvPr>
          <p:cNvSpPr txBox="1"/>
          <p:nvPr userDrawn="1"/>
        </p:nvSpPr>
        <p:spPr>
          <a:xfrm>
            <a:off x="900000" y="969234"/>
            <a:ext cx="3676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latin typeface="+mj-lt"/>
              </a:rPr>
              <a:t>Basis.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4F3906-1BDF-435F-A907-7E0A7BBF0D1D}"/>
              </a:ext>
            </a:extLst>
          </p:cNvPr>
          <p:cNvSpPr txBox="1"/>
          <p:nvPr userDrawn="1"/>
        </p:nvSpPr>
        <p:spPr>
          <a:xfrm>
            <a:off x="928800" y="792000"/>
            <a:ext cx="342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Axiforma Medium" panose="00000600000000000000" pitchFamily="50" charset="0"/>
              </a:rPr>
              <a:t>GOUDEN REGELS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8237FB3-E308-43FE-96E2-8AE682E8E5D5}"/>
              </a:ext>
            </a:extLst>
          </p:cNvPr>
          <p:cNvSpPr txBox="1"/>
          <p:nvPr userDrawn="1"/>
        </p:nvSpPr>
        <p:spPr>
          <a:xfrm>
            <a:off x="936000" y="2232000"/>
            <a:ext cx="1288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+mj-lt"/>
              </a:rPr>
              <a:t>Document.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BCA94BC-68FA-4F56-A04C-467162712994}"/>
              </a:ext>
            </a:extLst>
          </p:cNvPr>
          <p:cNvCxnSpPr/>
          <p:nvPr userDrawn="1"/>
        </p:nvCxnSpPr>
        <p:spPr>
          <a:xfrm>
            <a:off x="2664000" y="2160000"/>
            <a:ext cx="6471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7C6DCC86-B19B-4F38-814E-F99B6A848202}"/>
              </a:ext>
            </a:extLst>
          </p:cNvPr>
          <p:cNvCxnSpPr/>
          <p:nvPr userDrawn="1"/>
        </p:nvCxnSpPr>
        <p:spPr>
          <a:xfrm>
            <a:off x="5913115" y="2160000"/>
            <a:ext cx="6471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19C6AD30-B91B-4F36-9917-D1E4FD2FB5EB}"/>
              </a:ext>
            </a:extLst>
          </p:cNvPr>
          <p:cNvSpPr/>
          <p:nvPr userDrawn="1"/>
        </p:nvSpPr>
        <p:spPr>
          <a:xfrm>
            <a:off x="2592000" y="2232000"/>
            <a:ext cx="2360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Starten met bestaand document.</a:t>
            </a:r>
            <a:endParaRPr lang="nl-NL" sz="900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F2AF65B-51B0-4E6D-994E-8E9A97147189}"/>
              </a:ext>
            </a:extLst>
          </p:cNvPr>
          <p:cNvSpPr/>
          <p:nvPr userDrawn="1"/>
        </p:nvSpPr>
        <p:spPr>
          <a:xfrm>
            <a:off x="5832000" y="2232000"/>
            <a:ext cx="237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Begin elke nieuwe presentatie met een leeg document.</a:t>
            </a:r>
            <a:endParaRPr lang="nl-NL" sz="1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E29F92D-FA15-43E9-A416-3E267A047175}"/>
              </a:ext>
            </a:extLst>
          </p:cNvPr>
          <p:cNvSpPr txBox="1"/>
          <p:nvPr userDrawn="1"/>
        </p:nvSpPr>
        <p:spPr>
          <a:xfrm>
            <a:off x="5760000" y="1872000"/>
            <a:ext cx="92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latin typeface="Axiforma Medium" panose="00000600000000000000" pitchFamily="50" charset="0"/>
              </a:rPr>
              <a:t>GOED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BB30A93-4B83-442B-A387-2670F1EAE534}"/>
              </a:ext>
            </a:extLst>
          </p:cNvPr>
          <p:cNvSpPr txBox="1"/>
          <p:nvPr userDrawn="1"/>
        </p:nvSpPr>
        <p:spPr>
          <a:xfrm>
            <a:off x="2520000" y="1872000"/>
            <a:ext cx="92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latin typeface="Axiforma Medium" panose="00000600000000000000" pitchFamily="50" charset="0"/>
              </a:rPr>
              <a:t>FOUT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1220AD4-E6C2-4A80-BE3D-3CB8E7ED39D0}"/>
              </a:ext>
            </a:extLst>
          </p:cNvPr>
          <p:cNvSpPr/>
          <p:nvPr userDrawn="1"/>
        </p:nvSpPr>
        <p:spPr>
          <a:xfrm>
            <a:off x="2592000" y="2592000"/>
            <a:ext cx="2266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Dia met andere vormgeving in dit model plakken.</a:t>
            </a:r>
            <a:endParaRPr lang="nl-NL" sz="900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D11EB655-9443-446D-B73F-00A5B877DF71}"/>
              </a:ext>
            </a:extLst>
          </p:cNvPr>
          <p:cNvSpPr/>
          <p:nvPr userDrawn="1"/>
        </p:nvSpPr>
        <p:spPr>
          <a:xfrm>
            <a:off x="5832000" y="2592000"/>
            <a:ext cx="2620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Slide met andere vormgeving omzetten naar die van Talpa Network.</a:t>
            </a:r>
            <a:endParaRPr lang="nl-NL" sz="1400" dirty="0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85F7ECE2-A631-45F0-8CBD-229CE922AB00}"/>
              </a:ext>
            </a:extLst>
          </p:cNvPr>
          <p:cNvSpPr/>
          <p:nvPr userDrawn="1"/>
        </p:nvSpPr>
        <p:spPr>
          <a:xfrm>
            <a:off x="2592000" y="2988000"/>
            <a:ext cx="2360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Het niet controleren van je presentatie in ‘diavoorstelling’.</a:t>
            </a:r>
            <a:endParaRPr lang="nl-NL" sz="900" dirty="0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D930AD1C-6F09-4C28-B2BF-0532013D806C}"/>
              </a:ext>
            </a:extLst>
          </p:cNvPr>
          <p:cNvSpPr/>
          <p:nvPr userDrawn="1"/>
        </p:nvSpPr>
        <p:spPr>
          <a:xfrm>
            <a:off x="5832000" y="2988000"/>
            <a:ext cx="2620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Controleer altijd je presentatie in diavoorstelling.</a:t>
            </a:r>
            <a:endParaRPr lang="nl-NL" sz="1400" dirty="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B3DBC249-F4A4-4676-A4DC-FC9F45062272}"/>
              </a:ext>
            </a:extLst>
          </p:cNvPr>
          <p:cNvSpPr/>
          <p:nvPr userDrawn="1"/>
        </p:nvSpPr>
        <p:spPr>
          <a:xfrm>
            <a:off x="2592000" y="3384000"/>
            <a:ext cx="2360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Veel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bulletpoints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gebruiken.</a:t>
            </a:r>
            <a:endParaRPr lang="nl-NL" sz="900" dirty="0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9FE20B19-8593-4929-AB11-A85B7898780B}"/>
              </a:ext>
            </a:extLst>
          </p:cNvPr>
          <p:cNvSpPr/>
          <p:nvPr userDrawn="1"/>
        </p:nvSpPr>
        <p:spPr>
          <a:xfrm>
            <a:off x="5832000" y="3384000"/>
            <a:ext cx="26207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Gebruik zo min mogelijk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bulletpoints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1400" dirty="0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85BD9245-0FD1-4434-BA83-FA1125BB3064}"/>
              </a:ext>
            </a:extLst>
          </p:cNvPr>
          <p:cNvSpPr/>
          <p:nvPr userDrawn="1"/>
        </p:nvSpPr>
        <p:spPr>
          <a:xfrm>
            <a:off x="2592000" y="3916585"/>
            <a:ext cx="2360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 is geen volledige cirkel.</a:t>
            </a:r>
            <a:endParaRPr lang="nl-NL" sz="900" dirty="0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26F31577-8FAB-4FF2-BAEA-089E07E2B138}"/>
              </a:ext>
            </a:extLst>
          </p:cNvPr>
          <p:cNvSpPr/>
          <p:nvPr userDrawn="1"/>
        </p:nvSpPr>
        <p:spPr>
          <a:xfrm>
            <a:off x="5832000" y="3916585"/>
            <a:ext cx="26207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 een volledige cirkelvorm heeft.</a:t>
            </a:r>
            <a:endParaRPr lang="nl-NL" sz="1400" dirty="0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F3798704-099D-4529-A427-C7AA3A9A8931}"/>
              </a:ext>
            </a:extLst>
          </p:cNvPr>
          <p:cNvSpPr/>
          <p:nvPr userDrawn="1"/>
        </p:nvSpPr>
        <p:spPr>
          <a:xfrm>
            <a:off x="2592000" y="3649369"/>
            <a:ext cx="28720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Outlines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(randen) om vormen of grafieken.</a:t>
            </a:r>
            <a:endParaRPr lang="nl-NL" sz="900" dirty="0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9FF9E0A9-86E0-49F0-B540-209514C9F5CA}"/>
              </a:ext>
            </a:extLst>
          </p:cNvPr>
          <p:cNvSpPr/>
          <p:nvPr userDrawn="1"/>
        </p:nvSpPr>
        <p:spPr>
          <a:xfrm>
            <a:off x="5832000" y="3649369"/>
            <a:ext cx="26207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Geen rand om vormen of grafieken.</a:t>
            </a:r>
            <a:endParaRPr lang="nl-NL" sz="1400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5F403BE2-BDC1-49BD-B71A-59148A964F1F}"/>
              </a:ext>
            </a:extLst>
          </p:cNvPr>
          <p:cNvSpPr/>
          <p:nvPr userDrawn="1"/>
        </p:nvSpPr>
        <p:spPr>
          <a:xfrm>
            <a:off x="2592000" y="4187942"/>
            <a:ext cx="25207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 te weinig zichtbaar.</a:t>
            </a:r>
            <a:endParaRPr lang="nl-NL" sz="900" dirty="0"/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37154ACA-B977-40D9-A679-95BB001022C6}"/>
              </a:ext>
            </a:extLst>
          </p:cNvPr>
          <p:cNvSpPr/>
          <p:nvPr userDrawn="1"/>
        </p:nvSpPr>
        <p:spPr>
          <a:xfrm>
            <a:off x="5832000" y="4187942"/>
            <a:ext cx="2620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Bij voorkeur loopt de bol aan 2 zijdes van het vlak af.</a:t>
            </a:r>
            <a:endParaRPr lang="nl-NL" sz="1400" dirty="0"/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2C5FE6B1-19B6-4A17-B5EB-7D21BDDFA675}"/>
              </a:ext>
            </a:extLst>
          </p:cNvPr>
          <p:cNvSpPr/>
          <p:nvPr userDrawn="1"/>
        </p:nvSpPr>
        <p:spPr>
          <a:xfrm>
            <a:off x="2592000" y="4538002"/>
            <a:ext cx="25207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Tekst door bol laten lopen.</a:t>
            </a:r>
            <a:endParaRPr lang="nl-NL" sz="900" dirty="0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DF3D3EE0-8E24-4D3F-A62C-899400185B5E}"/>
              </a:ext>
            </a:extLst>
          </p:cNvPr>
          <p:cNvSpPr/>
          <p:nvPr userDrawn="1"/>
        </p:nvSpPr>
        <p:spPr>
          <a:xfrm>
            <a:off x="5834807" y="4538002"/>
            <a:ext cx="2620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Titel/korte zin in bol. Tekst met afstand van de bol en van de rand af</a:t>
            </a:r>
            <a:endParaRPr lang="nl-NL" sz="1400" dirty="0"/>
          </a:p>
        </p:txBody>
      </p:sp>
      <p:sp>
        <p:nvSpPr>
          <p:cNvPr id="34" name="Tijdelijke aanduiding voor dianummer 34">
            <a:extLst>
              <a:ext uri="{FF2B5EF4-FFF2-40B4-BE49-F238E27FC236}">
                <a16:creationId xmlns:a16="http://schemas.microsoft.com/office/drawing/2014/main" id="{393FA1FB-A06E-4AFB-BF6B-CFBA33704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29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afbeelding links + witt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DA59EEA-2304-48D4-B67F-025CCF5F3D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5875" y="-12776"/>
            <a:ext cx="5895975" cy="5182832"/>
          </a:xfrm>
          <a:custGeom>
            <a:avLst/>
            <a:gdLst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788025 w 5845175"/>
              <a:gd name="connsiteY1" fmla="*/ 635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788025 w 5845175"/>
              <a:gd name="connsiteY1" fmla="*/ 635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975" h="5162626">
                <a:moveTo>
                  <a:pt x="0" y="0"/>
                </a:moveTo>
                <a:lnTo>
                  <a:pt x="5788025" y="6350"/>
                </a:lnTo>
                <a:cubicBezTo>
                  <a:pt x="4708320" y="1452059"/>
                  <a:pt x="4652194" y="3975276"/>
                  <a:pt x="5895975" y="5162626"/>
                </a:cubicBezTo>
                <a:lnTo>
                  <a:pt x="0" y="51562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1" name="Shape 119">
            <a:extLst>
              <a:ext uri="{FF2B5EF4-FFF2-40B4-BE49-F238E27FC236}">
                <a16:creationId xmlns:a16="http://schemas.microsoft.com/office/drawing/2014/main" id="{62CEE4EE-730B-42AE-BCAA-2583EA639300}"/>
              </a:ext>
            </a:extLst>
          </p:cNvPr>
          <p:cNvSpPr/>
          <p:nvPr userDrawn="1"/>
        </p:nvSpPr>
        <p:spPr>
          <a:xfrm>
            <a:off x="4886943" y="-81438"/>
            <a:ext cx="4333535" cy="5322874"/>
          </a:xfrm>
          <a:custGeom>
            <a:avLst/>
            <a:gdLst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840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298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629 w 21504"/>
              <a:gd name="connsiteY4" fmla="*/ 55 h 21600"/>
              <a:gd name="connsiteX5" fmla="*/ 4597 w 21504"/>
              <a:gd name="connsiteY5" fmla="*/ 0 h 21600"/>
              <a:gd name="connsiteX0" fmla="*/ 4597 w 20679"/>
              <a:gd name="connsiteY0" fmla="*/ 0 h 21601"/>
              <a:gd name="connsiteX1" fmla="*/ 6 w 20679"/>
              <a:gd name="connsiteY1" fmla="*/ 11208 h 21601"/>
              <a:gd name="connsiteX2" fmla="*/ 3236 w 20679"/>
              <a:gd name="connsiteY2" fmla="*/ 21600 h 21601"/>
              <a:gd name="connsiteX3" fmla="*/ 20481 w 20679"/>
              <a:gd name="connsiteY3" fmla="*/ 21601 h 21601"/>
              <a:gd name="connsiteX4" fmla="*/ 20629 w 20679"/>
              <a:gd name="connsiteY4" fmla="*/ 55 h 21601"/>
              <a:gd name="connsiteX5" fmla="*/ 4597 w 20679"/>
              <a:gd name="connsiteY5" fmla="*/ 0 h 21601"/>
              <a:gd name="connsiteX0" fmla="*/ 4597 w 20689"/>
              <a:gd name="connsiteY0" fmla="*/ 0 h 21626"/>
              <a:gd name="connsiteX1" fmla="*/ 6 w 20689"/>
              <a:gd name="connsiteY1" fmla="*/ 11208 h 21626"/>
              <a:gd name="connsiteX2" fmla="*/ 3236 w 20689"/>
              <a:gd name="connsiteY2" fmla="*/ 21600 h 21626"/>
              <a:gd name="connsiteX3" fmla="*/ 20601 w 20689"/>
              <a:gd name="connsiteY3" fmla="*/ 21626 h 21626"/>
              <a:gd name="connsiteX4" fmla="*/ 20629 w 20689"/>
              <a:gd name="connsiteY4" fmla="*/ 55 h 21626"/>
              <a:gd name="connsiteX5" fmla="*/ 4597 w 20689"/>
              <a:gd name="connsiteY5" fmla="*/ 0 h 21626"/>
              <a:gd name="connsiteX0" fmla="*/ 4597 w 20731"/>
              <a:gd name="connsiteY0" fmla="*/ 0 h 21626"/>
              <a:gd name="connsiteX1" fmla="*/ 6 w 20731"/>
              <a:gd name="connsiteY1" fmla="*/ 11208 h 21626"/>
              <a:gd name="connsiteX2" fmla="*/ 3236 w 20731"/>
              <a:gd name="connsiteY2" fmla="*/ 21600 h 21626"/>
              <a:gd name="connsiteX3" fmla="*/ 20601 w 20731"/>
              <a:gd name="connsiteY3" fmla="*/ 21626 h 21626"/>
              <a:gd name="connsiteX4" fmla="*/ 20629 w 20731"/>
              <a:gd name="connsiteY4" fmla="*/ 55 h 21626"/>
              <a:gd name="connsiteX5" fmla="*/ 4597 w 20731"/>
              <a:gd name="connsiteY5" fmla="*/ 0 h 21626"/>
              <a:gd name="connsiteX0" fmla="*/ 4597 w 20790"/>
              <a:gd name="connsiteY0" fmla="*/ 0 h 21626"/>
              <a:gd name="connsiteX1" fmla="*/ 6 w 20790"/>
              <a:gd name="connsiteY1" fmla="*/ 11208 h 21626"/>
              <a:gd name="connsiteX2" fmla="*/ 3236 w 20790"/>
              <a:gd name="connsiteY2" fmla="*/ 21600 h 21626"/>
              <a:gd name="connsiteX3" fmla="*/ 20601 w 20790"/>
              <a:gd name="connsiteY3" fmla="*/ 21626 h 21626"/>
              <a:gd name="connsiteX4" fmla="*/ 20706 w 20790"/>
              <a:gd name="connsiteY4" fmla="*/ 88 h 21626"/>
              <a:gd name="connsiteX5" fmla="*/ 4597 w 20790"/>
              <a:gd name="connsiteY5" fmla="*/ 0 h 21626"/>
              <a:gd name="connsiteX0" fmla="*/ 4597 w 20918"/>
              <a:gd name="connsiteY0" fmla="*/ 0 h 21719"/>
              <a:gd name="connsiteX1" fmla="*/ 6 w 20918"/>
              <a:gd name="connsiteY1" fmla="*/ 11208 h 21719"/>
              <a:gd name="connsiteX2" fmla="*/ 3236 w 20918"/>
              <a:gd name="connsiteY2" fmla="*/ 21600 h 21719"/>
              <a:gd name="connsiteX3" fmla="*/ 20896 w 20918"/>
              <a:gd name="connsiteY3" fmla="*/ 21719 h 21719"/>
              <a:gd name="connsiteX4" fmla="*/ 20706 w 20918"/>
              <a:gd name="connsiteY4" fmla="*/ 88 h 21719"/>
              <a:gd name="connsiteX5" fmla="*/ 4597 w 20918"/>
              <a:gd name="connsiteY5" fmla="*/ 0 h 21719"/>
              <a:gd name="connsiteX0" fmla="*/ 4597 w 20978"/>
              <a:gd name="connsiteY0" fmla="*/ 68 h 21787"/>
              <a:gd name="connsiteX1" fmla="*/ 6 w 20978"/>
              <a:gd name="connsiteY1" fmla="*/ 11276 h 21787"/>
              <a:gd name="connsiteX2" fmla="*/ 3236 w 20978"/>
              <a:gd name="connsiteY2" fmla="*/ 21668 h 21787"/>
              <a:gd name="connsiteX3" fmla="*/ 20896 w 20978"/>
              <a:gd name="connsiteY3" fmla="*/ 21787 h 21787"/>
              <a:gd name="connsiteX4" fmla="*/ 20853 w 20978"/>
              <a:gd name="connsiteY4" fmla="*/ 0 h 21787"/>
              <a:gd name="connsiteX5" fmla="*/ 4597 w 20978"/>
              <a:gd name="connsiteY5" fmla="*/ 68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668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772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00 w 20973"/>
              <a:gd name="connsiteY0" fmla="*/ 42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42 h 21798"/>
              <a:gd name="connsiteX0" fmla="*/ 4500 w 20973"/>
              <a:gd name="connsiteY0" fmla="*/ 68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68 h 21798"/>
              <a:gd name="connsiteX0" fmla="*/ 4408 w 20973"/>
              <a:gd name="connsiteY0" fmla="*/ 0 h 21834"/>
              <a:gd name="connsiteX1" fmla="*/ 1 w 20973"/>
              <a:gd name="connsiteY1" fmla="*/ 11312 h 21834"/>
              <a:gd name="connsiteX2" fmla="*/ 4464 w 20973"/>
              <a:gd name="connsiteY2" fmla="*/ 21834 h 21834"/>
              <a:gd name="connsiteX3" fmla="*/ 20891 w 20973"/>
              <a:gd name="connsiteY3" fmla="*/ 21823 h 21834"/>
              <a:gd name="connsiteX4" fmla="*/ 20848 w 20973"/>
              <a:gd name="connsiteY4" fmla="*/ 36 h 21834"/>
              <a:gd name="connsiteX5" fmla="*/ 4408 w 20973"/>
              <a:gd name="connsiteY5" fmla="*/ 0 h 21834"/>
              <a:gd name="connsiteX0" fmla="*/ 4408 w 20973"/>
              <a:gd name="connsiteY0" fmla="*/ 16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408 w 20973"/>
              <a:gd name="connsiteY5" fmla="*/ 16 h 21798"/>
              <a:gd name="connsiteX0" fmla="*/ 4408 w 20973"/>
              <a:gd name="connsiteY0" fmla="*/ 0 h 21782"/>
              <a:gd name="connsiteX1" fmla="*/ 1 w 20973"/>
              <a:gd name="connsiteY1" fmla="*/ 11260 h 21782"/>
              <a:gd name="connsiteX2" fmla="*/ 4464 w 20973"/>
              <a:gd name="connsiteY2" fmla="*/ 21782 h 21782"/>
              <a:gd name="connsiteX3" fmla="*/ 20891 w 20973"/>
              <a:gd name="connsiteY3" fmla="*/ 21771 h 21782"/>
              <a:gd name="connsiteX4" fmla="*/ 20848 w 20973"/>
              <a:gd name="connsiteY4" fmla="*/ 36 h 21782"/>
              <a:gd name="connsiteX5" fmla="*/ 4408 w 20973"/>
              <a:gd name="connsiteY5" fmla="*/ 0 h 21782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9 w 21037"/>
              <a:gd name="connsiteY0" fmla="*/ 16 h 21798"/>
              <a:gd name="connsiteX1" fmla="*/ 2 w 21037"/>
              <a:gd name="connsiteY1" fmla="*/ 11276 h 21798"/>
              <a:gd name="connsiteX2" fmla="*/ 4465 w 21037"/>
              <a:gd name="connsiteY2" fmla="*/ 21798 h 21798"/>
              <a:gd name="connsiteX3" fmla="*/ 20892 w 21037"/>
              <a:gd name="connsiteY3" fmla="*/ 21787 h 21798"/>
              <a:gd name="connsiteX4" fmla="*/ 20941 w 21037"/>
              <a:gd name="connsiteY4" fmla="*/ 0 h 21798"/>
              <a:gd name="connsiteX5" fmla="*/ 4409 w 21037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" h="21798" extrusionOk="0">
                <a:moveTo>
                  <a:pt x="4408" y="16"/>
                </a:moveTo>
                <a:cubicBezTo>
                  <a:pt x="1720" y="3360"/>
                  <a:pt x="-8" y="7646"/>
                  <a:pt x="1" y="11276"/>
                </a:cubicBezTo>
                <a:cubicBezTo>
                  <a:pt x="10" y="14906"/>
                  <a:pt x="1944" y="18739"/>
                  <a:pt x="4464" y="21798"/>
                </a:cubicBezTo>
                <a:lnTo>
                  <a:pt x="20891" y="21787"/>
                </a:lnTo>
                <a:cubicBezTo>
                  <a:pt x="20941" y="14638"/>
                  <a:pt x="21161" y="7174"/>
                  <a:pt x="20940" y="0"/>
                </a:cubicBezTo>
                <a:lnTo>
                  <a:pt x="4408" y="16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19129613-E3D8-47CF-A2DF-049B21D44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5652" y="2231255"/>
            <a:ext cx="3579747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25" name="Tijdelijke aanduiding voor tekst 12">
            <a:extLst>
              <a:ext uri="{FF2B5EF4-FFF2-40B4-BE49-F238E27FC236}">
                <a16:creationId xmlns:a16="http://schemas.microsoft.com/office/drawing/2014/main" id="{6B56E5B9-665E-40AC-9848-47D9E23C80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5654" y="1980000"/>
            <a:ext cx="3579746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solidFill>
                  <a:schemeClr val="tx1"/>
                </a:solidFill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55D9E614-A07D-44C2-AAA1-319BFF8E62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64000" y="3168000"/>
            <a:ext cx="3275013" cy="80240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8" name="Tijdelijke aanduiding voor afbeelding 17">
            <a:extLst>
              <a:ext uri="{FF2B5EF4-FFF2-40B4-BE49-F238E27FC236}">
                <a16:creationId xmlns:a16="http://schemas.microsoft.com/office/drawing/2014/main" id="{086B4604-200E-4B32-A096-8E743D4CE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140000"/>
            <a:ext cx="1728000" cy="756000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r>
              <a:rPr lang="nl-NL" dirty="0"/>
              <a:t>Voeg hier het Talpa Network logo toe</a:t>
            </a:r>
          </a:p>
        </p:txBody>
      </p:sp>
    </p:spTree>
    <p:extLst>
      <p:ext uri="{BB962C8B-B14F-4D97-AF65-F5344CB8AC3E}">
        <p14:creationId xmlns:p14="http://schemas.microsoft.com/office/powerpoint/2010/main" val="1058050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groen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6127"/>
            <a:ext cx="3605687" cy="360568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02C25A36-423D-4D42-AEB6-4EC0AAB63FF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AEDE56DE-17A4-4152-A34C-1CD93F523A8A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4181322B-2A53-4D2C-8551-6459253DD176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24783B30-7A4B-4EB9-B9A7-5328277637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7A961232-B4CB-4831-9593-B656B3C33BC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BA17A5BC-BD64-46BD-9CBA-1F85554D9796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C9F8955C-F853-4E12-9F45-0F2A7A70A04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6D0ED3E7-E154-4566-89BB-004D7E948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3FBA43C-508C-45D0-B4A6-B46640F71A9B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85D800EC-320A-43BC-95FD-15F0EA48016D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24455050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gel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8000"/>
            <a:ext cx="3605687" cy="3605687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20CC26FA-EBE8-4A71-BA70-F5C9058C1780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B3CEA887-5874-4478-9FBF-19707E29627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AE919C-77A3-4554-A96E-DC63CC4CB3DB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AFC710CA-A132-4021-906D-F6243B6CDE31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7E27264-6F4F-4EAB-B230-7080865B4AA0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FA241614-620B-4D49-9B0C-52639B87FDA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267C1EBA-54E4-4A8F-80EE-E4DBAB7C51E8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D01319E-D37F-4E46-9E5A-8DD150871F33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72164850-25A5-4D76-920B-90D6787EDD8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D31D2A0A-AB34-41B2-8782-2CF1ACC0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8476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rod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6127"/>
            <a:ext cx="3605687" cy="3605687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9D06326E-A786-4621-8147-5335D26CECF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7313A581-4BD4-4E15-A431-EF1A936E5522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6A60BB4-FF3B-45E7-B801-B9629339F72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04CAD345-9D89-48B7-9A95-A540DDDD57BD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A45239B-F073-47E5-B7E5-35AC96C166F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5DC166F8-6BE6-4912-8D9F-5D41443AA4A4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FBAD3B9-CF40-4BA8-8475-D3551ADD4FD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85317CC7-BB66-4B8A-B3AC-3933E27CE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2DA34389-6B1E-434E-840F-105CA1AD8CC5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C60B0180-7B44-4046-9014-BA407F2FD4D2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23679622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paars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6127"/>
            <a:ext cx="3605687" cy="3605687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D81BF6BA-4C10-4D38-A469-4BA7D011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1018AF4-537F-4194-A197-2FA7D9E79E2E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13D43FEF-4073-4A4A-BC50-7D0B00A11414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31591004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blauw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8000"/>
            <a:ext cx="3605687" cy="360568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4C76466F-AA42-47A1-A020-67A4C9E15638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582837A-5074-4110-977A-DDA927080D8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9EA9E50-EE50-4598-B895-8165F549A41F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0757431-C22B-4022-92D7-24A75A51667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5424FF1-D81E-4D7D-976A-876DADB597D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E72065F-935A-444D-9CEF-656CF1538090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9A642A1-627E-475D-9A62-9C09DD82B2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561DAEF-0244-42C0-9CF9-BFD750B44540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8E1EA05F-795D-4C8A-9F15-1AC326C2DA04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A7F69F80-3009-4F05-B637-E990C2744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8978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groen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6127"/>
            <a:ext cx="3605687" cy="360568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D8633421-5320-4478-A24D-B7BFD2427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A8558D01-E7D1-4E7E-A3AA-5BD9E6F7A047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D72948F8-00E7-4845-8A6F-2A436CA51D8B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41650004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gel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8000"/>
            <a:ext cx="3605687" cy="3605687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4C76466F-AA42-47A1-A020-67A4C9E15638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582837A-5074-4110-977A-DDA927080D8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9EA9E50-EE50-4598-B895-8165F549A41F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0757431-C22B-4022-92D7-24A75A51667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5424FF1-D81E-4D7D-976A-876DADB597D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E72065F-935A-444D-9CEF-656CF1538090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9A642A1-627E-475D-9A62-9C09DD82B2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CAAA551-34D1-4C24-805B-3C1E354A407E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513DEBC5-7C1E-4D98-B631-B7EB48E7A40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EDE93951-4AB1-4A36-B227-D5C89EC61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2932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rod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6127"/>
            <a:ext cx="3605687" cy="3605687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1B34692B-53D7-402D-AEFD-58E4A3B5C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2BCCD0BD-1470-46A2-9FF4-CB88A7FC01D0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EB2961F3-05F6-4EB0-B7F9-30854F9CE1E6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24947842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paars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28871930-46E4-4CE0-9165-A305C6984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44F19F9-AF2C-46EB-BE75-527E60F42A1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F1C87A90-38F2-4016-A57F-2AF9B54B43AC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9312365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blauw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4C76466F-AA42-47A1-A020-67A4C9E15638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582837A-5074-4110-977A-DDA927080D8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9EA9E50-EE50-4598-B895-8165F549A41F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0757431-C22B-4022-92D7-24A75A51667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5424FF1-D81E-4D7D-976A-876DADB597D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E72065F-935A-444D-9CEF-656CF1538090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9A642A1-627E-475D-9A62-9C09DD82B2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C245C856-9E77-4292-A442-9D610599609A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CB844A27-4DD7-47F0-8840-EB0F89C6268F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5B623172-0896-4B03-9066-1B72FD1F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227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afbeelding rechts + witt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2">
            <a:extLst>
              <a:ext uri="{FF2B5EF4-FFF2-40B4-BE49-F238E27FC236}">
                <a16:creationId xmlns:a16="http://schemas.microsoft.com/office/drawing/2014/main" id="{D06CDBC1-DB81-4E73-B938-0486416BEA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56796" y="-20083"/>
            <a:ext cx="5803962" cy="5190388"/>
          </a:xfrm>
          <a:custGeom>
            <a:avLst/>
            <a:gdLst>
              <a:gd name="connsiteX0" fmla="*/ 0 w 5897562"/>
              <a:gd name="connsiteY0" fmla="*/ 0 h 5183188"/>
              <a:gd name="connsiteX1" fmla="*/ 5897562 w 5897562"/>
              <a:gd name="connsiteY1" fmla="*/ 0 h 5183188"/>
              <a:gd name="connsiteX2" fmla="*/ 5897562 w 5897562"/>
              <a:gd name="connsiteY2" fmla="*/ 5183188 h 5183188"/>
              <a:gd name="connsiteX3" fmla="*/ 0 w 5897562"/>
              <a:gd name="connsiteY3" fmla="*/ 5183188 h 5183188"/>
              <a:gd name="connsiteX4" fmla="*/ 0 w 5897562"/>
              <a:gd name="connsiteY4" fmla="*/ 0 h 5183188"/>
              <a:gd name="connsiteX0" fmla="*/ 0 w 5897562"/>
              <a:gd name="connsiteY0" fmla="*/ 0 h 5183188"/>
              <a:gd name="connsiteX1" fmla="*/ 5897562 w 5897562"/>
              <a:gd name="connsiteY1" fmla="*/ 0 h 5183188"/>
              <a:gd name="connsiteX2" fmla="*/ 5897562 w 5897562"/>
              <a:gd name="connsiteY2" fmla="*/ 5183188 h 5183188"/>
              <a:gd name="connsiteX3" fmla="*/ 0 w 5897562"/>
              <a:gd name="connsiteY3" fmla="*/ 5183188 h 5183188"/>
              <a:gd name="connsiteX4" fmla="*/ 0 w 5897562"/>
              <a:gd name="connsiteY4" fmla="*/ 0 h 5183188"/>
              <a:gd name="connsiteX0" fmla="*/ 0 w 5897562"/>
              <a:gd name="connsiteY0" fmla="*/ 0 h 5183188"/>
              <a:gd name="connsiteX1" fmla="*/ 5897562 w 5897562"/>
              <a:gd name="connsiteY1" fmla="*/ 0 h 5183188"/>
              <a:gd name="connsiteX2" fmla="*/ 5897562 w 5897562"/>
              <a:gd name="connsiteY2" fmla="*/ 5183188 h 5183188"/>
              <a:gd name="connsiteX3" fmla="*/ 0 w 5897562"/>
              <a:gd name="connsiteY3" fmla="*/ 5183188 h 5183188"/>
              <a:gd name="connsiteX4" fmla="*/ 0 w 5897562"/>
              <a:gd name="connsiteY4" fmla="*/ 0 h 5183188"/>
              <a:gd name="connsiteX0" fmla="*/ 0 w 5897562"/>
              <a:gd name="connsiteY0" fmla="*/ 0 h 5197588"/>
              <a:gd name="connsiteX1" fmla="*/ 5897562 w 5897562"/>
              <a:gd name="connsiteY1" fmla="*/ 0 h 5197588"/>
              <a:gd name="connsiteX2" fmla="*/ 5897562 w 5897562"/>
              <a:gd name="connsiteY2" fmla="*/ 5183188 h 5197588"/>
              <a:gd name="connsiteX3" fmla="*/ 50400 w 5897562"/>
              <a:gd name="connsiteY3" fmla="*/ 5197588 h 5197588"/>
              <a:gd name="connsiteX4" fmla="*/ 0 w 5897562"/>
              <a:gd name="connsiteY4" fmla="*/ 0 h 5197588"/>
              <a:gd name="connsiteX0" fmla="*/ 43200 w 5847162"/>
              <a:gd name="connsiteY0" fmla="*/ 0 h 5211988"/>
              <a:gd name="connsiteX1" fmla="*/ 5847162 w 5847162"/>
              <a:gd name="connsiteY1" fmla="*/ 14400 h 5211988"/>
              <a:gd name="connsiteX2" fmla="*/ 5847162 w 5847162"/>
              <a:gd name="connsiteY2" fmla="*/ 5197588 h 5211988"/>
              <a:gd name="connsiteX3" fmla="*/ 0 w 5847162"/>
              <a:gd name="connsiteY3" fmla="*/ 5211988 h 5211988"/>
              <a:gd name="connsiteX4" fmla="*/ 43200 w 5847162"/>
              <a:gd name="connsiteY4" fmla="*/ 0 h 5211988"/>
              <a:gd name="connsiteX0" fmla="*/ 43200 w 5847162"/>
              <a:gd name="connsiteY0" fmla="*/ 0 h 5211988"/>
              <a:gd name="connsiteX1" fmla="*/ 5847162 w 5847162"/>
              <a:gd name="connsiteY1" fmla="*/ 14400 h 5211988"/>
              <a:gd name="connsiteX2" fmla="*/ 5847162 w 5847162"/>
              <a:gd name="connsiteY2" fmla="*/ 5197588 h 5211988"/>
              <a:gd name="connsiteX3" fmla="*/ 0 w 5847162"/>
              <a:gd name="connsiteY3" fmla="*/ 5211988 h 5211988"/>
              <a:gd name="connsiteX4" fmla="*/ 43200 w 5847162"/>
              <a:gd name="connsiteY4" fmla="*/ 0 h 5211988"/>
              <a:gd name="connsiteX0" fmla="*/ 43200 w 5847162"/>
              <a:gd name="connsiteY0" fmla="*/ 0 h 5211988"/>
              <a:gd name="connsiteX1" fmla="*/ 5847162 w 5847162"/>
              <a:gd name="connsiteY1" fmla="*/ 14400 h 5211988"/>
              <a:gd name="connsiteX2" fmla="*/ 5847162 w 5847162"/>
              <a:gd name="connsiteY2" fmla="*/ 5197588 h 5211988"/>
              <a:gd name="connsiteX3" fmla="*/ 0 w 5847162"/>
              <a:gd name="connsiteY3" fmla="*/ 5211988 h 5211988"/>
              <a:gd name="connsiteX4" fmla="*/ 43200 w 5847162"/>
              <a:gd name="connsiteY4" fmla="*/ 0 h 5211988"/>
              <a:gd name="connsiteX0" fmla="*/ 7200 w 5811162"/>
              <a:gd name="connsiteY0" fmla="*/ 0 h 5204788"/>
              <a:gd name="connsiteX1" fmla="*/ 5811162 w 5811162"/>
              <a:gd name="connsiteY1" fmla="*/ 14400 h 5204788"/>
              <a:gd name="connsiteX2" fmla="*/ 5811162 w 5811162"/>
              <a:gd name="connsiteY2" fmla="*/ 5197588 h 5204788"/>
              <a:gd name="connsiteX3" fmla="*/ 0 w 5811162"/>
              <a:gd name="connsiteY3" fmla="*/ 5204788 h 5204788"/>
              <a:gd name="connsiteX4" fmla="*/ 7200 w 5811162"/>
              <a:gd name="connsiteY4" fmla="*/ 0 h 5204788"/>
              <a:gd name="connsiteX0" fmla="*/ 7200 w 5811162"/>
              <a:gd name="connsiteY0" fmla="*/ 0 h 5204788"/>
              <a:gd name="connsiteX1" fmla="*/ 5811162 w 5811162"/>
              <a:gd name="connsiteY1" fmla="*/ 14400 h 5204788"/>
              <a:gd name="connsiteX2" fmla="*/ 5811162 w 5811162"/>
              <a:gd name="connsiteY2" fmla="*/ 5197588 h 5204788"/>
              <a:gd name="connsiteX3" fmla="*/ 0 w 5811162"/>
              <a:gd name="connsiteY3" fmla="*/ 5204788 h 5204788"/>
              <a:gd name="connsiteX4" fmla="*/ 7200 w 5811162"/>
              <a:gd name="connsiteY4" fmla="*/ 0 h 5204788"/>
              <a:gd name="connsiteX0" fmla="*/ 7200 w 5811162"/>
              <a:gd name="connsiteY0" fmla="*/ 0 h 5204788"/>
              <a:gd name="connsiteX1" fmla="*/ 5811162 w 5811162"/>
              <a:gd name="connsiteY1" fmla="*/ 14400 h 5204788"/>
              <a:gd name="connsiteX2" fmla="*/ 5811162 w 5811162"/>
              <a:gd name="connsiteY2" fmla="*/ 5197588 h 5204788"/>
              <a:gd name="connsiteX3" fmla="*/ 0 w 5811162"/>
              <a:gd name="connsiteY3" fmla="*/ 5204788 h 5204788"/>
              <a:gd name="connsiteX4" fmla="*/ 7200 w 5811162"/>
              <a:gd name="connsiteY4" fmla="*/ 0 h 5204788"/>
              <a:gd name="connsiteX0" fmla="*/ 7200 w 5811162"/>
              <a:gd name="connsiteY0" fmla="*/ 0 h 5197588"/>
              <a:gd name="connsiteX1" fmla="*/ 5811162 w 5811162"/>
              <a:gd name="connsiteY1" fmla="*/ 14400 h 5197588"/>
              <a:gd name="connsiteX2" fmla="*/ 5811162 w 5811162"/>
              <a:gd name="connsiteY2" fmla="*/ 5197588 h 5197588"/>
              <a:gd name="connsiteX3" fmla="*/ 0 w 5811162"/>
              <a:gd name="connsiteY3" fmla="*/ 5190388 h 5197588"/>
              <a:gd name="connsiteX4" fmla="*/ 7200 w 5811162"/>
              <a:gd name="connsiteY4" fmla="*/ 0 h 5197588"/>
              <a:gd name="connsiteX0" fmla="*/ 0 w 5803962"/>
              <a:gd name="connsiteY0" fmla="*/ 0 h 5197588"/>
              <a:gd name="connsiteX1" fmla="*/ 5803962 w 5803962"/>
              <a:gd name="connsiteY1" fmla="*/ 14400 h 5197588"/>
              <a:gd name="connsiteX2" fmla="*/ 5803962 w 5803962"/>
              <a:gd name="connsiteY2" fmla="*/ 5197588 h 5197588"/>
              <a:gd name="connsiteX3" fmla="*/ 36000 w 5803962"/>
              <a:gd name="connsiteY3" fmla="*/ 5190388 h 5197588"/>
              <a:gd name="connsiteX4" fmla="*/ 0 w 5803962"/>
              <a:gd name="connsiteY4" fmla="*/ 0 h 5197588"/>
              <a:gd name="connsiteX0" fmla="*/ 0 w 5803962"/>
              <a:gd name="connsiteY0" fmla="*/ 0 h 5197588"/>
              <a:gd name="connsiteX1" fmla="*/ 5803962 w 5803962"/>
              <a:gd name="connsiteY1" fmla="*/ 14400 h 5197588"/>
              <a:gd name="connsiteX2" fmla="*/ 5803962 w 5803962"/>
              <a:gd name="connsiteY2" fmla="*/ 5197588 h 5197588"/>
              <a:gd name="connsiteX3" fmla="*/ 36000 w 5803962"/>
              <a:gd name="connsiteY3" fmla="*/ 5190388 h 5197588"/>
              <a:gd name="connsiteX4" fmla="*/ 0 w 5803962"/>
              <a:gd name="connsiteY4" fmla="*/ 0 h 5197588"/>
              <a:gd name="connsiteX0" fmla="*/ 0 w 5803962"/>
              <a:gd name="connsiteY0" fmla="*/ 0 h 5197588"/>
              <a:gd name="connsiteX1" fmla="*/ 5803962 w 5803962"/>
              <a:gd name="connsiteY1" fmla="*/ 14400 h 5197588"/>
              <a:gd name="connsiteX2" fmla="*/ 5803962 w 5803962"/>
              <a:gd name="connsiteY2" fmla="*/ 5197588 h 5197588"/>
              <a:gd name="connsiteX3" fmla="*/ 36000 w 5803962"/>
              <a:gd name="connsiteY3" fmla="*/ 5190388 h 5197588"/>
              <a:gd name="connsiteX4" fmla="*/ 0 w 5803962"/>
              <a:gd name="connsiteY4" fmla="*/ 0 h 5197588"/>
              <a:gd name="connsiteX0" fmla="*/ 0 w 5775162"/>
              <a:gd name="connsiteY0" fmla="*/ 0 h 5197588"/>
              <a:gd name="connsiteX1" fmla="*/ 5775162 w 5775162"/>
              <a:gd name="connsiteY1" fmla="*/ 14400 h 5197588"/>
              <a:gd name="connsiteX2" fmla="*/ 5775162 w 5775162"/>
              <a:gd name="connsiteY2" fmla="*/ 5197588 h 5197588"/>
              <a:gd name="connsiteX3" fmla="*/ 7200 w 5775162"/>
              <a:gd name="connsiteY3" fmla="*/ 5190388 h 5197588"/>
              <a:gd name="connsiteX4" fmla="*/ 0 w 5775162"/>
              <a:gd name="connsiteY4" fmla="*/ 0 h 5197588"/>
              <a:gd name="connsiteX0" fmla="*/ 0 w 5775162"/>
              <a:gd name="connsiteY0" fmla="*/ 0 h 5190388"/>
              <a:gd name="connsiteX1" fmla="*/ 5775162 w 5775162"/>
              <a:gd name="connsiteY1" fmla="*/ 7200 h 5190388"/>
              <a:gd name="connsiteX2" fmla="*/ 5775162 w 5775162"/>
              <a:gd name="connsiteY2" fmla="*/ 5190388 h 5190388"/>
              <a:gd name="connsiteX3" fmla="*/ 7200 w 5775162"/>
              <a:gd name="connsiteY3" fmla="*/ 5183188 h 5190388"/>
              <a:gd name="connsiteX4" fmla="*/ 0 w 5775162"/>
              <a:gd name="connsiteY4" fmla="*/ 0 h 5190388"/>
              <a:gd name="connsiteX0" fmla="*/ 0 w 5775162"/>
              <a:gd name="connsiteY0" fmla="*/ 0 h 5190388"/>
              <a:gd name="connsiteX1" fmla="*/ 5775162 w 5775162"/>
              <a:gd name="connsiteY1" fmla="*/ 7200 h 5190388"/>
              <a:gd name="connsiteX2" fmla="*/ 5775162 w 5775162"/>
              <a:gd name="connsiteY2" fmla="*/ 5190388 h 5190388"/>
              <a:gd name="connsiteX3" fmla="*/ 7200 w 5775162"/>
              <a:gd name="connsiteY3" fmla="*/ 5183188 h 5190388"/>
              <a:gd name="connsiteX4" fmla="*/ 0 w 5775162"/>
              <a:gd name="connsiteY4" fmla="*/ 0 h 5190388"/>
              <a:gd name="connsiteX0" fmla="*/ 0 w 5775162"/>
              <a:gd name="connsiteY0" fmla="*/ 0 h 5190388"/>
              <a:gd name="connsiteX1" fmla="*/ 5775162 w 5775162"/>
              <a:gd name="connsiteY1" fmla="*/ 7200 h 5190388"/>
              <a:gd name="connsiteX2" fmla="*/ 5775162 w 5775162"/>
              <a:gd name="connsiteY2" fmla="*/ 5190388 h 5190388"/>
              <a:gd name="connsiteX3" fmla="*/ 7200 w 5775162"/>
              <a:gd name="connsiteY3" fmla="*/ 5183188 h 5190388"/>
              <a:gd name="connsiteX4" fmla="*/ 0 w 5775162"/>
              <a:gd name="connsiteY4" fmla="*/ 0 h 51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5162" h="5190388">
                <a:moveTo>
                  <a:pt x="0" y="0"/>
                </a:moveTo>
                <a:lnTo>
                  <a:pt x="5775162" y="7200"/>
                </a:lnTo>
                <a:lnTo>
                  <a:pt x="5775162" y="5190388"/>
                </a:lnTo>
                <a:lnTo>
                  <a:pt x="7200" y="5183188"/>
                </a:lnTo>
                <a:cubicBezTo>
                  <a:pt x="1022400" y="3793859"/>
                  <a:pt x="1231200" y="1670129"/>
                  <a:pt x="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defRPr sz="1100"/>
            </a:lvl1pPr>
          </a:lstStyle>
          <a:p>
            <a:endParaRPr lang="nl-NL"/>
          </a:p>
        </p:txBody>
      </p:sp>
      <p:sp>
        <p:nvSpPr>
          <p:cNvPr id="21" name="Shape 119">
            <a:extLst>
              <a:ext uri="{FF2B5EF4-FFF2-40B4-BE49-F238E27FC236}">
                <a16:creationId xmlns:a16="http://schemas.microsoft.com/office/drawing/2014/main" id="{62CEE4EE-730B-42AE-BCAA-2583EA639300}"/>
              </a:ext>
            </a:extLst>
          </p:cNvPr>
          <p:cNvSpPr/>
          <p:nvPr userDrawn="1"/>
        </p:nvSpPr>
        <p:spPr>
          <a:xfrm rot="10800000">
            <a:off x="-67844" y="-81438"/>
            <a:ext cx="4333535" cy="5322874"/>
          </a:xfrm>
          <a:custGeom>
            <a:avLst/>
            <a:gdLst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840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298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629 w 21504"/>
              <a:gd name="connsiteY4" fmla="*/ 55 h 21600"/>
              <a:gd name="connsiteX5" fmla="*/ 4597 w 21504"/>
              <a:gd name="connsiteY5" fmla="*/ 0 h 21600"/>
              <a:gd name="connsiteX0" fmla="*/ 4597 w 20679"/>
              <a:gd name="connsiteY0" fmla="*/ 0 h 21601"/>
              <a:gd name="connsiteX1" fmla="*/ 6 w 20679"/>
              <a:gd name="connsiteY1" fmla="*/ 11208 h 21601"/>
              <a:gd name="connsiteX2" fmla="*/ 3236 w 20679"/>
              <a:gd name="connsiteY2" fmla="*/ 21600 h 21601"/>
              <a:gd name="connsiteX3" fmla="*/ 20481 w 20679"/>
              <a:gd name="connsiteY3" fmla="*/ 21601 h 21601"/>
              <a:gd name="connsiteX4" fmla="*/ 20629 w 20679"/>
              <a:gd name="connsiteY4" fmla="*/ 55 h 21601"/>
              <a:gd name="connsiteX5" fmla="*/ 4597 w 20679"/>
              <a:gd name="connsiteY5" fmla="*/ 0 h 21601"/>
              <a:gd name="connsiteX0" fmla="*/ 4597 w 20689"/>
              <a:gd name="connsiteY0" fmla="*/ 0 h 21626"/>
              <a:gd name="connsiteX1" fmla="*/ 6 w 20689"/>
              <a:gd name="connsiteY1" fmla="*/ 11208 h 21626"/>
              <a:gd name="connsiteX2" fmla="*/ 3236 w 20689"/>
              <a:gd name="connsiteY2" fmla="*/ 21600 h 21626"/>
              <a:gd name="connsiteX3" fmla="*/ 20601 w 20689"/>
              <a:gd name="connsiteY3" fmla="*/ 21626 h 21626"/>
              <a:gd name="connsiteX4" fmla="*/ 20629 w 20689"/>
              <a:gd name="connsiteY4" fmla="*/ 55 h 21626"/>
              <a:gd name="connsiteX5" fmla="*/ 4597 w 20689"/>
              <a:gd name="connsiteY5" fmla="*/ 0 h 21626"/>
              <a:gd name="connsiteX0" fmla="*/ 4597 w 20731"/>
              <a:gd name="connsiteY0" fmla="*/ 0 h 21626"/>
              <a:gd name="connsiteX1" fmla="*/ 6 w 20731"/>
              <a:gd name="connsiteY1" fmla="*/ 11208 h 21626"/>
              <a:gd name="connsiteX2" fmla="*/ 3236 w 20731"/>
              <a:gd name="connsiteY2" fmla="*/ 21600 h 21626"/>
              <a:gd name="connsiteX3" fmla="*/ 20601 w 20731"/>
              <a:gd name="connsiteY3" fmla="*/ 21626 h 21626"/>
              <a:gd name="connsiteX4" fmla="*/ 20629 w 20731"/>
              <a:gd name="connsiteY4" fmla="*/ 55 h 21626"/>
              <a:gd name="connsiteX5" fmla="*/ 4597 w 20731"/>
              <a:gd name="connsiteY5" fmla="*/ 0 h 21626"/>
              <a:gd name="connsiteX0" fmla="*/ 4597 w 20790"/>
              <a:gd name="connsiteY0" fmla="*/ 0 h 21626"/>
              <a:gd name="connsiteX1" fmla="*/ 6 w 20790"/>
              <a:gd name="connsiteY1" fmla="*/ 11208 h 21626"/>
              <a:gd name="connsiteX2" fmla="*/ 3236 w 20790"/>
              <a:gd name="connsiteY2" fmla="*/ 21600 h 21626"/>
              <a:gd name="connsiteX3" fmla="*/ 20601 w 20790"/>
              <a:gd name="connsiteY3" fmla="*/ 21626 h 21626"/>
              <a:gd name="connsiteX4" fmla="*/ 20706 w 20790"/>
              <a:gd name="connsiteY4" fmla="*/ 88 h 21626"/>
              <a:gd name="connsiteX5" fmla="*/ 4597 w 20790"/>
              <a:gd name="connsiteY5" fmla="*/ 0 h 21626"/>
              <a:gd name="connsiteX0" fmla="*/ 4597 w 20918"/>
              <a:gd name="connsiteY0" fmla="*/ 0 h 21719"/>
              <a:gd name="connsiteX1" fmla="*/ 6 w 20918"/>
              <a:gd name="connsiteY1" fmla="*/ 11208 h 21719"/>
              <a:gd name="connsiteX2" fmla="*/ 3236 w 20918"/>
              <a:gd name="connsiteY2" fmla="*/ 21600 h 21719"/>
              <a:gd name="connsiteX3" fmla="*/ 20896 w 20918"/>
              <a:gd name="connsiteY3" fmla="*/ 21719 h 21719"/>
              <a:gd name="connsiteX4" fmla="*/ 20706 w 20918"/>
              <a:gd name="connsiteY4" fmla="*/ 88 h 21719"/>
              <a:gd name="connsiteX5" fmla="*/ 4597 w 20918"/>
              <a:gd name="connsiteY5" fmla="*/ 0 h 21719"/>
              <a:gd name="connsiteX0" fmla="*/ 4597 w 20978"/>
              <a:gd name="connsiteY0" fmla="*/ 68 h 21787"/>
              <a:gd name="connsiteX1" fmla="*/ 6 w 20978"/>
              <a:gd name="connsiteY1" fmla="*/ 11276 h 21787"/>
              <a:gd name="connsiteX2" fmla="*/ 3236 w 20978"/>
              <a:gd name="connsiteY2" fmla="*/ 21668 h 21787"/>
              <a:gd name="connsiteX3" fmla="*/ 20896 w 20978"/>
              <a:gd name="connsiteY3" fmla="*/ 21787 h 21787"/>
              <a:gd name="connsiteX4" fmla="*/ 20853 w 20978"/>
              <a:gd name="connsiteY4" fmla="*/ 0 h 21787"/>
              <a:gd name="connsiteX5" fmla="*/ 4597 w 20978"/>
              <a:gd name="connsiteY5" fmla="*/ 68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668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772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00 w 20973"/>
              <a:gd name="connsiteY0" fmla="*/ 42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42 h 21798"/>
              <a:gd name="connsiteX0" fmla="*/ 4500 w 20973"/>
              <a:gd name="connsiteY0" fmla="*/ 68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68 h 21798"/>
              <a:gd name="connsiteX0" fmla="*/ 4408 w 20973"/>
              <a:gd name="connsiteY0" fmla="*/ 0 h 21834"/>
              <a:gd name="connsiteX1" fmla="*/ 1 w 20973"/>
              <a:gd name="connsiteY1" fmla="*/ 11312 h 21834"/>
              <a:gd name="connsiteX2" fmla="*/ 4464 w 20973"/>
              <a:gd name="connsiteY2" fmla="*/ 21834 h 21834"/>
              <a:gd name="connsiteX3" fmla="*/ 20891 w 20973"/>
              <a:gd name="connsiteY3" fmla="*/ 21823 h 21834"/>
              <a:gd name="connsiteX4" fmla="*/ 20848 w 20973"/>
              <a:gd name="connsiteY4" fmla="*/ 36 h 21834"/>
              <a:gd name="connsiteX5" fmla="*/ 4408 w 20973"/>
              <a:gd name="connsiteY5" fmla="*/ 0 h 21834"/>
              <a:gd name="connsiteX0" fmla="*/ 4408 w 20973"/>
              <a:gd name="connsiteY0" fmla="*/ 16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408 w 20973"/>
              <a:gd name="connsiteY5" fmla="*/ 16 h 21798"/>
              <a:gd name="connsiteX0" fmla="*/ 4408 w 20973"/>
              <a:gd name="connsiteY0" fmla="*/ 0 h 21782"/>
              <a:gd name="connsiteX1" fmla="*/ 1 w 20973"/>
              <a:gd name="connsiteY1" fmla="*/ 11260 h 21782"/>
              <a:gd name="connsiteX2" fmla="*/ 4464 w 20973"/>
              <a:gd name="connsiteY2" fmla="*/ 21782 h 21782"/>
              <a:gd name="connsiteX3" fmla="*/ 20891 w 20973"/>
              <a:gd name="connsiteY3" fmla="*/ 21771 h 21782"/>
              <a:gd name="connsiteX4" fmla="*/ 20848 w 20973"/>
              <a:gd name="connsiteY4" fmla="*/ 36 h 21782"/>
              <a:gd name="connsiteX5" fmla="*/ 4408 w 20973"/>
              <a:gd name="connsiteY5" fmla="*/ 0 h 21782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9 w 21037"/>
              <a:gd name="connsiteY0" fmla="*/ 16 h 21798"/>
              <a:gd name="connsiteX1" fmla="*/ 2 w 21037"/>
              <a:gd name="connsiteY1" fmla="*/ 11276 h 21798"/>
              <a:gd name="connsiteX2" fmla="*/ 4465 w 21037"/>
              <a:gd name="connsiteY2" fmla="*/ 21798 h 21798"/>
              <a:gd name="connsiteX3" fmla="*/ 20892 w 21037"/>
              <a:gd name="connsiteY3" fmla="*/ 21787 h 21798"/>
              <a:gd name="connsiteX4" fmla="*/ 20941 w 21037"/>
              <a:gd name="connsiteY4" fmla="*/ 0 h 21798"/>
              <a:gd name="connsiteX5" fmla="*/ 4409 w 21037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" h="21798" extrusionOk="0">
                <a:moveTo>
                  <a:pt x="4408" y="16"/>
                </a:moveTo>
                <a:cubicBezTo>
                  <a:pt x="1720" y="3360"/>
                  <a:pt x="-8" y="7646"/>
                  <a:pt x="1" y="11276"/>
                </a:cubicBezTo>
                <a:cubicBezTo>
                  <a:pt x="10" y="14906"/>
                  <a:pt x="1944" y="18739"/>
                  <a:pt x="4464" y="21798"/>
                </a:cubicBezTo>
                <a:lnTo>
                  <a:pt x="20891" y="21787"/>
                </a:lnTo>
                <a:cubicBezTo>
                  <a:pt x="20941" y="14638"/>
                  <a:pt x="21161" y="7174"/>
                  <a:pt x="20940" y="0"/>
                </a:cubicBezTo>
                <a:lnTo>
                  <a:pt x="4408" y="16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/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19129613-E3D8-47CF-A2DF-049B21D44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800" y="2232000"/>
            <a:ext cx="3579747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25" name="Tijdelijke aanduiding voor tekst 12">
            <a:extLst>
              <a:ext uri="{FF2B5EF4-FFF2-40B4-BE49-F238E27FC236}">
                <a16:creationId xmlns:a16="http://schemas.microsoft.com/office/drawing/2014/main" id="{6B56E5B9-665E-40AC-9848-47D9E23C80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800" y="1980000"/>
            <a:ext cx="3579746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solidFill>
                  <a:schemeClr val="tx1"/>
                </a:solidFill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55D9E614-A07D-44C2-AAA1-319BFF8E62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800" y="3168000"/>
            <a:ext cx="3275013" cy="80240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8" name="Tijdelijke aanduiding voor afbeelding 17">
            <a:extLst>
              <a:ext uri="{FF2B5EF4-FFF2-40B4-BE49-F238E27FC236}">
                <a16:creationId xmlns:a16="http://schemas.microsoft.com/office/drawing/2014/main" id="{086B4604-200E-4B32-A096-8E743D4CE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140000"/>
            <a:ext cx="1728000" cy="75600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Voeg hier het  Talpa Network logo toe</a:t>
            </a:r>
          </a:p>
        </p:txBody>
      </p:sp>
    </p:spTree>
    <p:extLst>
      <p:ext uri="{BB962C8B-B14F-4D97-AF65-F5344CB8AC3E}">
        <p14:creationId xmlns:p14="http://schemas.microsoft.com/office/powerpoint/2010/main" val="9432856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groen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729E161A-8C88-48F8-B15C-85DDAC35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46DA744-3E07-497A-ACD8-B53EACB182A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CAE4746C-0443-442F-9BAB-230B3744163A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42103477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gel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4C76466F-AA42-47A1-A020-67A4C9E15638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582837A-5074-4110-977A-DDA927080D8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9EA9E50-EE50-4598-B895-8165F549A41F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0757431-C22B-4022-92D7-24A75A51667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5424FF1-D81E-4D7D-976A-876DADB597D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E72065F-935A-444D-9CEF-656CF1538090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9A642A1-627E-475D-9A62-9C09DD82B2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504C550-C7DC-47C8-99B3-F3D3F2D92D4D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991A27BD-BC8C-4CC8-9F39-D0F832D6469C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3B8483E2-A0D1-4CC4-AFDB-D028CAD9E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7390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rod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1E9552E4-227B-4AA1-912F-9E1885C4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A1F3D6B7-1919-4427-89B2-86BF3EB10040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8F4B4ACB-5E55-4E18-939D-B8A7BB68CF22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34802350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paars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D431E7F3-D1EA-4420-87DC-9761AAEAA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A6130B41-575B-4496-BBC2-A1629B7BD346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EF403BB0-238F-4B80-810F-71DAA6D14F8D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7882301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blauw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4C76466F-AA42-47A1-A020-67A4C9E15638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582837A-5074-4110-977A-DDA927080D8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9EA9E50-EE50-4598-B895-8165F549A41F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0757431-C22B-4022-92D7-24A75A51667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5424FF1-D81E-4D7D-976A-876DADB597D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E72065F-935A-444D-9CEF-656CF1538090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9A642A1-627E-475D-9A62-9C09DD82B2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9EFD78E-2CF0-4369-A3BD-1E2715051816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BAB7099-AA84-4745-8B16-DF988DCA3EB3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1B6CAB2D-DBCE-4AE5-8591-6D2221B1E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29952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groen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33349C54-1B20-4446-9496-2599F4253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A43E0C99-DE21-46DA-9413-1876C0BCC05E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F4FC56F9-5E77-4382-A57C-41DC33C3A6C1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26715981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gel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4C76466F-AA42-47A1-A020-67A4C9E15638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582837A-5074-4110-977A-DDA927080D8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9EA9E50-EE50-4598-B895-8165F549A41F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0757431-C22B-4022-92D7-24A75A51667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5424FF1-D81E-4D7D-976A-876DADB597D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E72065F-935A-444D-9CEF-656CF1538090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9A642A1-627E-475D-9A62-9C09DD82B2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176B217-DF43-42A0-B7F7-AFF49580E61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885F89B7-996B-478E-AFA3-B5F7A56B6363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732B421A-D8FE-4B5E-81D7-BC47F37F6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6880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rod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048000" y="2628000"/>
            <a:ext cx="4320000" cy="432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7099A525-954B-4B72-BD20-943FC8519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7933AAEF-E4D6-481B-AB2F-1822747A900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4D309B49-CF00-44B7-B14A-A6C1FFD248E6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4252262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Grote paarse bo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>
            <a:extLst>
              <a:ext uri="{FF2B5EF4-FFF2-40B4-BE49-F238E27FC236}">
                <a16:creationId xmlns:a16="http://schemas.microsoft.com/office/drawing/2014/main" id="{177B9E3E-CAA3-47C8-8141-A605E47C0436}"/>
              </a:ext>
            </a:extLst>
          </p:cNvPr>
          <p:cNvSpPr/>
          <p:nvPr userDrawn="1"/>
        </p:nvSpPr>
        <p:spPr>
          <a:xfrm>
            <a:off x="-2408145" y="-2141951"/>
            <a:ext cx="7565721" cy="75657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B8AA31-F059-415E-BFE5-B977187E5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" y="4140000"/>
            <a:ext cx="1693798" cy="756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5FA510-FA7C-4C94-9561-46DC1179C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7EDE0383-8764-4B59-81ED-D448D4E32A76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0B8B4582-FFEE-41C9-AB9C-E85A20E8DCD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F045DA7C-0575-4CD5-979B-3AE1051137FE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9D6AAD0C-6306-421F-8E5F-5CA2E2F11F7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6A108755-784F-438F-985A-331A7E2ECE45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64D7A1C3-1E18-4FA7-ABC0-B55138C2E39D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CC50502-BDF4-4C0C-B1A1-65AE9D529D6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588A00B7-25DE-480C-A063-36EF78EFF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25726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Grote blauwe bo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>
            <a:extLst>
              <a:ext uri="{FF2B5EF4-FFF2-40B4-BE49-F238E27FC236}">
                <a16:creationId xmlns:a16="http://schemas.microsoft.com/office/drawing/2014/main" id="{177B9E3E-CAA3-47C8-8141-A605E47C0436}"/>
              </a:ext>
            </a:extLst>
          </p:cNvPr>
          <p:cNvSpPr/>
          <p:nvPr userDrawn="1"/>
        </p:nvSpPr>
        <p:spPr>
          <a:xfrm>
            <a:off x="-2408145" y="-2141951"/>
            <a:ext cx="7565721" cy="7565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5FA510-FA7C-4C94-9561-46DC1179C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ABD94A-8FE8-487F-B2E7-667317288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0000"/>
            <a:ext cx="1693798" cy="756000"/>
          </a:xfrm>
          <a:prstGeom prst="rect">
            <a:avLst/>
          </a:prstGeom>
        </p:spPr>
      </p:pic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FCC36A3E-9A4A-4D96-9001-16C38BE4734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995786BD-CFF2-4FCC-88C4-9D1EE653A21D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997440D6-83A9-4BFE-97A8-B5E65DDAC3C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78184EB2-0A37-4572-9D91-7EB614A597DE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73346079-F312-4CC2-8D90-D9804BE51A7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846A0C12-983C-49AF-842D-D6CCCA4AF83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8A8DC24-9CD6-42A8-B7B4-1D5E93602C8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BF4C8F2E-BBF8-424B-9D52-5E32EDFE6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54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Halve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65321C5E-F0EE-4EA8-B1D9-8753A40B2E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800" y="2232000"/>
            <a:ext cx="3579747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1396DD9D-8446-432F-8F62-8638151144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800" y="1980000"/>
            <a:ext cx="3579746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solidFill>
                  <a:schemeClr val="tx1"/>
                </a:solidFill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7A2F8909-43D0-4D1A-9161-3FD00B9EF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800" y="3168000"/>
            <a:ext cx="3275013" cy="80240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afbeelding 17">
            <a:extLst>
              <a:ext uri="{FF2B5EF4-FFF2-40B4-BE49-F238E27FC236}">
                <a16:creationId xmlns:a16="http://schemas.microsoft.com/office/drawing/2014/main" id="{79251084-C7C4-421C-8284-8A4245A719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140000"/>
            <a:ext cx="1728000" cy="75600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Voeg hier het  Talpa Network logo toe</a:t>
            </a:r>
          </a:p>
        </p:txBody>
      </p:sp>
    </p:spTree>
    <p:extLst>
      <p:ext uri="{BB962C8B-B14F-4D97-AF65-F5344CB8AC3E}">
        <p14:creationId xmlns:p14="http://schemas.microsoft.com/office/powerpoint/2010/main" val="5116761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Grote groene bo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>
            <a:extLst>
              <a:ext uri="{FF2B5EF4-FFF2-40B4-BE49-F238E27FC236}">
                <a16:creationId xmlns:a16="http://schemas.microsoft.com/office/drawing/2014/main" id="{177B9E3E-CAA3-47C8-8141-A605E47C0436}"/>
              </a:ext>
            </a:extLst>
          </p:cNvPr>
          <p:cNvSpPr/>
          <p:nvPr userDrawn="1"/>
        </p:nvSpPr>
        <p:spPr>
          <a:xfrm>
            <a:off x="-2408145" y="-2141951"/>
            <a:ext cx="7565721" cy="7565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B8AA31-F059-415E-BFE5-B977187E5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" y="4140000"/>
            <a:ext cx="1693798" cy="756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5FA510-FA7C-4C94-9561-46DC1179C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15" name="Groeperen 22">
            <a:extLst>
              <a:ext uri="{FF2B5EF4-FFF2-40B4-BE49-F238E27FC236}">
                <a16:creationId xmlns:a16="http://schemas.microsoft.com/office/drawing/2014/main" id="{4DB6401B-275E-4367-B829-19A9FDBF0AC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C5126CC5-8CAB-4308-945E-5BC12FC42E48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EF419FA4-EA8B-4161-91EE-807FC45DA193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08E1E0AB-20EC-4B62-B60D-34E01D6FD766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2C7FA159-37E9-429D-95E8-861451D98E5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91D3293A-3C9D-4546-8AE4-E45FBEA20739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C563D7D-0685-4FB9-A1AC-BF3E94DF383D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ijdelijke aanduiding voor dianummer 34">
            <a:extLst>
              <a:ext uri="{FF2B5EF4-FFF2-40B4-BE49-F238E27FC236}">
                <a16:creationId xmlns:a16="http://schemas.microsoft.com/office/drawing/2014/main" id="{C9A4EE3F-7412-4351-B1E0-802CBF2AA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1113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Grote gele bo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>
            <a:extLst>
              <a:ext uri="{FF2B5EF4-FFF2-40B4-BE49-F238E27FC236}">
                <a16:creationId xmlns:a16="http://schemas.microsoft.com/office/drawing/2014/main" id="{177B9E3E-CAA3-47C8-8141-A605E47C0436}"/>
              </a:ext>
            </a:extLst>
          </p:cNvPr>
          <p:cNvSpPr/>
          <p:nvPr userDrawn="1"/>
        </p:nvSpPr>
        <p:spPr>
          <a:xfrm>
            <a:off x="-2408145" y="-2141951"/>
            <a:ext cx="7565721" cy="7565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5FA510-FA7C-4C94-9561-46DC1179C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ABD94A-8FE8-487F-B2E7-667317288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0000"/>
            <a:ext cx="1693798" cy="756000"/>
          </a:xfrm>
          <a:prstGeom prst="rect">
            <a:avLst/>
          </a:prstGeom>
        </p:spPr>
      </p:pic>
      <p:grpSp>
        <p:nvGrpSpPr>
          <p:cNvPr id="15" name="Groeperen 22">
            <a:extLst>
              <a:ext uri="{FF2B5EF4-FFF2-40B4-BE49-F238E27FC236}">
                <a16:creationId xmlns:a16="http://schemas.microsoft.com/office/drawing/2014/main" id="{2FD9596D-FD52-43F1-990A-B42C8C8FBC7D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5995F542-7D96-4DFD-A098-287B5E8B68EB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2E1A7701-9C89-4B11-98C6-AC1DF6BAB49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59C050DE-6EB7-47BD-869E-ED02C5B90CC3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97B51603-EC17-4505-8A89-FD13A1768AE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D27DA447-15E2-400E-BB76-848DC0A21706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01409C-AF6E-46F5-BCB3-937133BA201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ijdelijke aanduiding voor dianummer 34">
            <a:extLst>
              <a:ext uri="{FF2B5EF4-FFF2-40B4-BE49-F238E27FC236}">
                <a16:creationId xmlns:a16="http://schemas.microsoft.com/office/drawing/2014/main" id="{8F172B36-F9BC-4286-8AD0-F167F2BF0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3921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Grote rode bo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>
            <a:extLst>
              <a:ext uri="{FF2B5EF4-FFF2-40B4-BE49-F238E27FC236}">
                <a16:creationId xmlns:a16="http://schemas.microsoft.com/office/drawing/2014/main" id="{177B9E3E-CAA3-47C8-8141-A605E47C0436}"/>
              </a:ext>
            </a:extLst>
          </p:cNvPr>
          <p:cNvSpPr/>
          <p:nvPr userDrawn="1"/>
        </p:nvSpPr>
        <p:spPr>
          <a:xfrm>
            <a:off x="-2408145" y="-2141951"/>
            <a:ext cx="7565721" cy="75657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B8AA31-F059-415E-BFE5-B977187E5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" y="4140000"/>
            <a:ext cx="1693798" cy="756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5FA510-FA7C-4C94-9561-46DC1179C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15" name="Groeperen 22">
            <a:extLst>
              <a:ext uri="{FF2B5EF4-FFF2-40B4-BE49-F238E27FC236}">
                <a16:creationId xmlns:a16="http://schemas.microsoft.com/office/drawing/2014/main" id="{EC80BE67-99AB-40BE-869B-6220EA2D664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EEF0970B-65BB-472E-9079-6F00FFB675DE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FB940DD0-1CBF-432E-BA65-ADC2BBAA948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CF9178C7-ECF8-4F16-999C-68CE6FCA2476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8F5E86D7-CCF6-483B-9B3A-9C6E9A74A65D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1553325F-F6D1-4982-A1DD-C9B0866BE7B7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0D84D58-5F0D-40C6-85D3-D83C78F6E75A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ijdelijke aanduiding voor dianummer 34">
            <a:extLst>
              <a:ext uri="{FF2B5EF4-FFF2-40B4-BE49-F238E27FC236}">
                <a16:creationId xmlns:a16="http://schemas.microsoft.com/office/drawing/2014/main" id="{AF16C42F-EC12-43AE-B12B-223EF7DD0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9006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Halve paarse bo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FA6CD715-2948-4592-A0B0-0822ED75C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99613786-3ED2-4305-9487-53AACB322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78F55D3-D3F4-4965-9151-AFA9715F7EB9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75951825-A225-4113-879D-46D276AB374E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16606437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Halve blauwe bo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FDA4784A-7BA7-40EB-B127-6EA8F51EC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F63274AF-3A99-4745-8162-70D8E5FE76B8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28894E45-0EC5-4598-BE1F-A4133CF924B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61637FC9-EBC1-4E05-A9FE-2A3C8006473E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81217D60-71FC-4F42-A266-01BFCD74A13F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B9F003E8-EAA7-4F05-9BF7-4D446C02F38B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13D71DA-9389-4E10-9702-C19085A656C4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B5115D5-6B70-4C1F-9526-470F27498A0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08E972F-7F1D-4CCE-A0B5-4D5AAB0F695B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364EFC05-B9CC-4A41-ABCF-8D26B1D6352B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F944A910-2D7D-40A4-AFC0-827B3AB83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52796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Halve groene bo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F29CB1B8-8EC9-473A-9015-F1D921D6D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A67EF413-E0AF-42CD-968C-BAFD55446166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C8FA73AF-0026-48F2-835E-DD5F0EF573E1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F709B2A5-7456-4683-9961-D743D6F3706D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896BD8B-2B96-4EDC-9759-5C1AD1D146CD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B237FEC-9844-47CE-8700-07887043070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195DE08A-A759-4629-8052-E9BC84DED453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40505E2-2963-4358-BE15-11F0FABF8DC8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6B79252E-CD2E-47CE-8E05-DA055A6D0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F4BD4EB-E26B-4328-A410-C5F146DCC1CD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A683A241-8EE0-4489-A926-8739411951F0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23887013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Halve gele bo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768B31CE-D36A-43BE-B8D4-CFD3E7D4F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04B0131E-99AE-40DC-9582-70D1DDDDC28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950CE85D-E620-483C-B11D-3B62061814F1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9E781FA6-090E-40E6-AE13-3C6D20740A2E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DAA437B-26C7-4910-A44A-C9CD8E926F7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8FA425F-266F-4339-9DE7-A03A5D90B400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F27DCE5-BE58-4526-9065-09B6CD9995A0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48801A4-6EAD-4511-9F2C-DB54598229BD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024CB3B-E359-4A32-93B9-AC1B0768FFFA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8232EF7F-F10B-4A09-98DB-FF67ADFAA1B9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C447FA0D-84C8-4A91-9D33-6E55EE58D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40989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| Halve rode bo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3C5BE6DD-0E35-4EDD-82EE-ABFE4688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1FC76D21-7DBB-4C2C-A15E-7FEE779BE759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9BEA09AF-8219-4708-803D-03152E163586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69741704-59F0-4CBD-9187-A17FF60AB76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380896E3-94B0-48DB-AB49-5D2FFFBF986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8C4E62B-9BF0-45A4-BDE9-3234D2DB58AB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FF28B7B-392F-4ADC-92EB-128A9F0EDAA9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620C8FE-8EFD-4AB2-A8B9-AE184B466C13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B2F55479-2EF8-46F9-93CA-160A88BCF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CAFC327-4222-4748-AF1B-3E7389551989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DAB8E390-FBCA-4821-9B43-83EEAB8FA9AB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38888631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(lee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>
            <a:extLst>
              <a:ext uri="{FF2B5EF4-FFF2-40B4-BE49-F238E27FC236}">
                <a16:creationId xmlns:a16="http://schemas.microsoft.com/office/drawing/2014/main" id="{3C5BE6DD-0E35-4EDD-82EE-ABFE4688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1FC76D21-7DBB-4C2C-A15E-7FEE779BE759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9BEA09AF-8219-4708-803D-03152E163586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69741704-59F0-4CBD-9187-A17FF60AB76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380896E3-94B0-48DB-AB49-5D2FFFBF986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8C4E62B-9BF0-45A4-BDE9-3234D2DB58AB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FF28B7B-392F-4ADC-92EB-128A9F0EDAA9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620C8FE-8EFD-4AB2-A8B9-AE184B466C13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379D4784-2B79-481F-94D7-82AE6FB2B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13606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gecentraliseerd in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1690222" y="-301235"/>
            <a:ext cx="5760000" cy="5760000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FA6CD715-2948-4592-A0B0-0822ED75C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860" y="2126007"/>
            <a:ext cx="5764361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9C3F17BE-DB2C-44E3-BE1D-BBD483269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970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Inhoudsopgave.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5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EBC8446-8E8F-44FD-8873-8BD0F4A3A2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7200000" cy="270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2" name="Tijdelijke aanduiding voor dianummer 34">
            <a:extLst>
              <a:ext uri="{FF2B5EF4-FFF2-40B4-BE49-F238E27FC236}">
                <a16:creationId xmlns:a16="http://schemas.microsoft.com/office/drawing/2014/main" id="{DFBACD85-2178-4333-9B63-2C3B85E2C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65189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gecentraliseerd in blauw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1690222" y="-301235"/>
            <a:ext cx="5760000" cy="57600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FA6CD715-2948-4592-A0B0-0822ED75C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860" y="2126007"/>
            <a:ext cx="5764361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8B14827E-A950-4D31-A1D5-72B70DBAE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92105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gecentraliseerd in groen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1690222" y="-301235"/>
            <a:ext cx="5760000" cy="576000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FA6CD715-2948-4592-A0B0-0822ED75C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860" y="2126007"/>
            <a:ext cx="5764361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EFA6C5D3-D406-4933-9FEC-F53392FF3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0965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gecentraliseerd in gel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1690222" y="-301235"/>
            <a:ext cx="5760000" cy="5760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FA6CD715-2948-4592-A0B0-0822ED75C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860" y="2126007"/>
            <a:ext cx="5764361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3C17E4F1-C5B5-4CBA-B21F-B47501623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5171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gecentraliseerd in rod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1690222" y="-301235"/>
            <a:ext cx="5760000" cy="576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FA6CD715-2948-4592-A0B0-0822ED75C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860" y="2126007"/>
            <a:ext cx="5764361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C6A80A28-7781-4B81-ABD6-A7B3B0E85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2265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tuss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jdelijke aanduiding voor dianummer 34">
            <a:extLst>
              <a:ext uri="{FF2B5EF4-FFF2-40B4-BE49-F238E27FC236}">
                <a16:creationId xmlns:a16="http://schemas.microsoft.com/office/drawing/2014/main" id="{D1806D18-F18C-4E1C-9B51-57D5B00BA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38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mogelijkheid afbeelding in paarse bol of over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E02F69B9-AF7E-471C-A65B-1B80305072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7088" y="2385900"/>
            <a:ext cx="5326912" cy="2784404"/>
          </a:xfrm>
          <a:custGeom>
            <a:avLst/>
            <a:gdLst>
              <a:gd name="connsiteX0" fmla="*/ 10054524 w 13120208"/>
              <a:gd name="connsiteY0" fmla="*/ 0 h 6858000"/>
              <a:gd name="connsiteX1" fmla="*/ 12753612 w 13120208"/>
              <a:gd name="connsiteY1" fmla="*/ 340012 h 6858000"/>
              <a:gd name="connsiteX2" fmla="*/ 13120208 w 13120208"/>
              <a:gd name="connsiteY2" fmla="*/ 444114 h 6858000"/>
              <a:gd name="connsiteX3" fmla="*/ 13120208 w 13120208"/>
              <a:gd name="connsiteY3" fmla="*/ 6858000 h 6858000"/>
              <a:gd name="connsiteX4" fmla="*/ 0 w 13120208"/>
              <a:gd name="connsiteY4" fmla="*/ 6858000 h 6858000"/>
              <a:gd name="connsiteX5" fmla="*/ 103243 w 13120208"/>
              <a:gd name="connsiteY5" fmla="*/ 6596152 h 6858000"/>
              <a:gd name="connsiteX6" fmla="*/ 10054524 w 131202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208" h="6858000">
                <a:moveTo>
                  <a:pt x="10054524" y="0"/>
                </a:moveTo>
                <a:cubicBezTo>
                  <a:pt x="10986504" y="0"/>
                  <a:pt x="11890914" y="118050"/>
                  <a:pt x="12753612" y="340012"/>
                </a:cubicBezTo>
                <a:lnTo>
                  <a:pt x="13120208" y="444114"/>
                </a:lnTo>
                <a:lnTo>
                  <a:pt x="13120208" y="6858000"/>
                </a:lnTo>
                <a:lnTo>
                  <a:pt x="0" y="6858000"/>
                </a:lnTo>
                <a:lnTo>
                  <a:pt x="103243" y="6596152"/>
                </a:lnTo>
                <a:cubicBezTo>
                  <a:pt x="1742772" y="2719870"/>
                  <a:pt x="5581018" y="0"/>
                  <a:pt x="100545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el 3">
            <a:extLst>
              <a:ext uri="{FF2B5EF4-FFF2-40B4-BE49-F238E27FC236}">
                <a16:creationId xmlns:a16="http://schemas.microsoft.com/office/drawing/2014/main" id="{94147029-37FB-403B-8814-437972D45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CD95CEE2-9195-44F4-8298-421D5ACDD7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05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0" name="Tijdelijke aanduiding voor dianummer 34">
            <a:extLst>
              <a:ext uri="{FF2B5EF4-FFF2-40B4-BE49-F238E27FC236}">
                <a16:creationId xmlns:a16="http://schemas.microsoft.com/office/drawing/2014/main" id="{058AC1EA-A792-4231-8161-76727DD27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3331681C-BE99-45A8-A941-752042F237D3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FA3BD454-45DF-4A9F-AC10-3A89FFAE6594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12830611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mogelijkheid afbeelding in blauwe bol of over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E02F69B9-AF7E-471C-A65B-1B80305072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7088" y="2385900"/>
            <a:ext cx="5326912" cy="2784404"/>
          </a:xfrm>
          <a:custGeom>
            <a:avLst/>
            <a:gdLst>
              <a:gd name="connsiteX0" fmla="*/ 10054524 w 13120208"/>
              <a:gd name="connsiteY0" fmla="*/ 0 h 6858000"/>
              <a:gd name="connsiteX1" fmla="*/ 12753612 w 13120208"/>
              <a:gd name="connsiteY1" fmla="*/ 340012 h 6858000"/>
              <a:gd name="connsiteX2" fmla="*/ 13120208 w 13120208"/>
              <a:gd name="connsiteY2" fmla="*/ 444114 h 6858000"/>
              <a:gd name="connsiteX3" fmla="*/ 13120208 w 13120208"/>
              <a:gd name="connsiteY3" fmla="*/ 6858000 h 6858000"/>
              <a:gd name="connsiteX4" fmla="*/ 0 w 13120208"/>
              <a:gd name="connsiteY4" fmla="*/ 6858000 h 6858000"/>
              <a:gd name="connsiteX5" fmla="*/ 103243 w 13120208"/>
              <a:gd name="connsiteY5" fmla="*/ 6596152 h 6858000"/>
              <a:gd name="connsiteX6" fmla="*/ 10054524 w 131202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208" h="6858000">
                <a:moveTo>
                  <a:pt x="10054524" y="0"/>
                </a:moveTo>
                <a:cubicBezTo>
                  <a:pt x="10986504" y="0"/>
                  <a:pt x="11890914" y="118050"/>
                  <a:pt x="12753612" y="340012"/>
                </a:cubicBezTo>
                <a:lnTo>
                  <a:pt x="13120208" y="444114"/>
                </a:lnTo>
                <a:lnTo>
                  <a:pt x="13120208" y="6858000"/>
                </a:lnTo>
                <a:lnTo>
                  <a:pt x="0" y="6858000"/>
                </a:lnTo>
                <a:lnTo>
                  <a:pt x="103243" y="6596152"/>
                </a:lnTo>
                <a:cubicBezTo>
                  <a:pt x="1742772" y="2719870"/>
                  <a:pt x="5581018" y="0"/>
                  <a:pt x="10054524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el 3">
            <a:extLst>
              <a:ext uri="{FF2B5EF4-FFF2-40B4-BE49-F238E27FC236}">
                <a16:creationId xmlns:a16="http://schemas.microsoft.com/office/drawing/2014/main" id="{94147029-37FB-403B-8814-437972D45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CD95CEE2-9195-44F4-8298-421D5ACDD7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05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2131FCC-E84B-4446-9FF6-BF968C3AB4E8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F3466668-1E24-41A8-A54E-FE52D482499B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2" name="Tijdelijke aanduiding voor dianummer 34">
            <a:extLst>
              <a:ext uri="{FF2B5EF4-FFF2-40B4-BE49-F238E27FC236}">
                <a16:creationId xmlns:a16="http://schemas.microsoft.com/office/drawing/2014/main" id="{A49E2119-3FCA-4FE3-A12B-8B7E8D492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8278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mogelijkheid afbeelding in groene bol of over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E02F69B9-AF7E-471C-A65B-1B80305072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7088" y="2385900"/>
            <a:ext cx="5326912" cy="2784404"/>
          </a:xfrm>
          <a:custGeom>
            <a:avLst/>
            <a:gdLst>
              <a:gd name="connsiteX0" fmla="*/ 10054524 w 13120208"/>
              <a:gd name="connsiteY0" fmla="*/ 0 h 6858000"/>
              <a:gd name="connsiteX1" fmla="*/ 12753612 w 13120208"/>
              <a:gd name="connsiteY1" fmla="*/ 340012 h 6858000"/>
              <a:gd name="connsiteX2" fmla="*/ 13120208 w 13120208"/>
              <a:gd name="connsiteY2" fmla="*/ 444114 h 6858000"/>
              <a:gd name="connsiteX3" fmla="*/ 13120208 w 13120208"/>
              <a:gd name="connsiteY3" fmla="*/ 6858000 h 6858000"/>
              <a:gd name="connsiteX4" fmla="*/ 0 w 13120208"/>
              <a:gd name="connsiteY4" fmla="*/ 6858000 h 6858000"/>
              <a:gd name="connsiteX5" fmla="*/ 103243 w 13120208"/>
              <a:gd name="connsiteY5" fmla="*/ 6596152 h 6858000"/>
              <a:gd name="connsiteX6" fmla="*/ 10054524 w 131202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208" h="6858000">
                <a:moveTo>
                  <a:pt x="10054524" y="0"/>
                </a:moveTo>
                <a:cubicBezTo>
                  <a:pt x="10986504" y="0"/>
                  <a:pt x="11890914" y="118050"/>
                  <a:pt x="12753612" y="340012"/>
                </a:cubicBezTo>
                <a:lnTo>
                  <a:pt x="13120208" y="444114"/>
                </a:lnTo>
                <a:lnTo>
                  <a:pt x="13120208" y="6858000"/>
                </a:lnTo>
                <a:lnTo>
                  <a:pt x="0" y="6858000"/>
                </a:lnTo>
                <a:lnTo>
                  <a:pt x="103243" y="6596152"/>
                </a:lnTo>
                <a:cubicBezTo>
                  <a:pt x="1742772" y="2719870"/>
                  <a:pt x="5581018" y="0"/>
                  <a:pt x="10054524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el 3">
            <a:extLst>
              <a:ext uri="{FF2B5EF4-FFF2-40B4-BE49-F238E27FC236}">
                <a16:creationId xmlns:a16="http://schemas.microsoft.com/office/drawing/2014/main" id="{94147029-37FB-403B-8814-437972D45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CD95CEE2-9195-44F4-8298-421D5ACDD7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05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0" name="Tijdelijke aanduiding voor dianummer 34">
            <a:extLst>
              <a:ext uri="{FF2B5EF4-FFF2-40B4-BE49-F238E27FC236}">
                <a16:creationId xmlns:a16="http://schemas.microsoft.com/office/drawing/2014/main" id="{9434B076-E855-47E9-B8B9-67E9AB53E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A7748707-0503-45E9-9638-E940F658F827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68ED536E-0ECA-4B2C-B582-128C30C8DC0C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19060475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mogelijkheid afbeelding in gele bol of over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E02F69B9-AF7E-471C-A65B-1B80305072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7088" y="2385900"/>
            <a:ext cx="5326912" cy="2784404"/>
          </a:xfrm>
          <a:custGeom>
            <a:avLst/>
            <a:gdLst>
              <a:gd name="connsiteX0" fmla="*/ 10054524 w 13120208"/>
              <a:gd name="connsiteY0" fmla="*/ 0 h 6858000"/>
              <a:gd name="connsiteX1" fmla="*/ 12753612 w 13120208"/>
              <a:gd name="connsiteY1" fmla="*/ 340012 h 6858000"/>
              <a:gd name="connsiteX2" fmla="*/ 13120208 w 13120208"/>
              <a:gd name="connsiteY2" fmla="*/ 444114 h 6858000"/>
              <a:gd name="connsiteX3" fmla="*/ 13120208 w 13120208"/>
              <a:gd name="connsiteY3" fmla="*/ 6858000 h 6858000"/>
              <a:gd name="connsiteX4" fmla="*/ 0 w 13120208"/>
              <a:gd name="connsiteY4" fmla="*/ 6858000 h 6858000"/>
              <a:gd name="connsiteX5" fmla="*/ 103243 w 13120208"/>
              <a:gd name="connsiteY5" fmla="*/ 6596152 h 6858000"/>
              <a:gd name="connsiteX6" fmla="*/ 10054524 w 131202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208" h="6858000">
                <a:moveTo>
                  <a:pt x="10054524" y="0"/>
                </a:moveTo>
                <a:cubicBezTo>
                  <a:pt x="10986504" y="0"/>
                  <a:pt x="11890914" y="118050"/>
                  <a:pt x="12753612" y="340012"/>
                </a:cubicBezTo>
                <a:lnTo>
                  <a:pt x="13120208" y="444114"/>
                </a:lnTo>
                <a:lnTo>
                  <a:pt x="13120208" y="6858000"/>
                </a:lnTo>
                <a:lnTo>
                  <a:pt x="0" y="6858000"/>
                </a:lnTo>
                <a:lnTo>
                  <a:pt x="103243" y="6596152"/>
                </a:lnTo>
                <a:cubicBezTo>
                  <a:pt x="1742772" y="2719870"/>
                  <a:pt x="5581018" y="0"/>
                  <a:pt x="1005452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el 3">
            <a:extLst>
              <a:ext uri="{FF2B5EF4-FFF2-40B4-BE49-F238E27FC236}">
                <a16:creationId xmlns:a16="http://schemas.microsoft.com/office/drawing/2014/main" id="{94147029-37FB-403B-8814-437972D45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CD95CEE2-9195-44F4-8298-421D5ACDD7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05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5BA8DF2-4839-44E6-A97D-90016DDE505F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A1263068-43AC-401A-BFE0-B2D162D57F48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2" name="Tijdelijke aanduiding voor dianummer 34">
            <a:extLst>
              <a:ext uri="{FF2B5EF4-FFF2-40B4-BE49-F238E27FC236}">
                <a16:creationId xmlns:a16="http://schemas.microsoft.com/office/drawing/2014/main" id="{A716D6D7-BD87-4A9B-898F-3D002DF72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8071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onderwerp mogelijkheid afbeelding in rode bol of over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E02F69B9-AF7E-471C-A65B-1B80305072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7088" y="2385900"/>
            <a:ext cx="5326912" cy="2784404"/>
          </a:xfrm>
          <a:custGeom>
            <a:avLst/>
            <a:gdLst>
              <a:gd name="connsiteX0" fmla="*/ 10054524 w 13120208"/>
              <a:gd name="connsiteY0" fmla="*/ 0 h 6858000"/>
              <a:gd name="connsiteX1" fmla="*/ 12753612 w 13120208"/>
              <a:gd name="connsiteY1" fmla="*/ 340012 h 6858000"/>
              <a:gd name="connsiteX2" fmla="*/ 13120208 w 13120208"/>
              <a:gd name="connsiteY2" fmla="*/ 444114 h 6858000"/>
              <a:gd name="connsiteX3" fmla="*/ 13120208 w 13120208"/>
              <a:gd name="connsiteY3" fmla="*/ 6858000 h 6858000"/>
              <a:gd name="connsiteX4" fmla="*/ 0 w 13120208"/>
              <a:gd name="connsiteY4" fmla="*/ 6858000 h 6858000"/>
              <a:gd name="connsiteX5" fmla="*/ 103243 w 13120208"/>
              <a:gd name="connsiteY5" fmla="*/ 6596152 h 6858000"/>
              <a:gd name="connsiteX6" fmla="*/ 10054524 w 131202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208" h="6858000">
                <a:moveTo>
                  <a:pt x="10054524" y="0"/>
                </a:moveTo>
                <a:cubicBezTo>
                  <a:pt x="10986504" y="0"/>
                  <a:pt x="11890914" y="118050"/>
                  <a:pt x="12753612" y="340012"/>
                </a:cubicBezTo>
                <a:lnTo>
                  <a:pt x="13120208" y="444114"/>
                </a:lnTo>
                <a:lnTo>
                  <a:pt x="13120208" y="6858000"/>
                </a:lnTo>
                <a:lnTo>
                  <a:pt x="0" y="6858000"/>
                </a:lnTo>
                <a:lnTo>
                  <a:pt x="103243" y="6596152"/>
                </a:lnTo>
                <a:cubicBezTo>
                  <a:pt x="1742772" y="2719870"/>
                  <a:pt x="5581018" y="0"/>
                  <a:pt x="1005452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el 3">
            <a:extLst>
              <a:ext uri="{FF2B5EF4-FFF2-40B4-BE49-F238E27FC236}">
                <a16:creationId xmlns:a16="http://schemas.microsoft.com/office/drawing/2014/main" id="{94147029-37FB-403B-8814-437972D45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CD95CEE2-9195-44F4-8298-421D5ACDD7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05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0" name="Tijdelijke aanduiding voor dianummer 34">
            <a:extLst>
              <a:ext uri="{FF2B5EF4-FFF2-40B4-BE49-F238E27FC236}">
                <a16:creationId xmlns:a16="http://schemas.microsoft.com/office/drawing/2014/main" id="{57271F86-0E78-4549-A364-C9291075C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7E3D4C1B-8BA8-4B0D-A893-E64964A43C8D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E1F9DD99-2819-46A3-94FD-27B60792B153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297761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Inhoudsopgave.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4EBB0984-3C90-48B1-98BB-A21C8282CF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1852654"/>
            <a:ext cx="7200000" cy="289934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B8DCFA85-1281-4FB7-B548-11A66478F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1099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,tekst en 1 tv vo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BF30B721-DA81-43A6-80A9-33B38703BA9E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5040000" y="2240139"/>
            <a:ext cx="383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69A92B9E-1BAA-43AC-9DAF-22F71EA46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3BBF8A-3529-49E1-B037-674C6023B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71" y="2215960"/>
            <a:ext cx="3877130" cy="2479755"/>
          </a:xfrm>
          <a:prstGeom prst="rect">
            <a:avLst/>
          </a:prstGeom>
        </p:spPr>
      </p:pic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FA89AC2E-2B33-454C-960C-BE53C18D7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99575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,tekst en 1 tv voo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69A92B9E-1BAA-43AC-9DAF-22F71EA46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13D9DB3-FDE7-4699-98A9-E628FB4E45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0000" y="2239200"/>
            <a:ext cx="383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3BBF8A-3529-49E1-B037-674C6023B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71" y="2215960"/>
            <a:ext cx="3877130" cy="2479755"/>
          </a:xfrm>
          <a:prstGeom prst="rect">
            <a:avLst/>
          </a:prstGeom>
        </p:spPr>
      </p:pic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4B93FA81-B315-4414-A295-CFC260DF1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7428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,tekst en 1 pc vo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7BD73443-FF96-49AF-94F7-B876C4FF9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6" y="1912100"/>
            <a:ext cx="3957988" cy="3307461"/>
          </a:xfrm>
          <a:prstGeom prst="rect">
            <a:avLst/>
          </a:prstGeom>
        </p:spPr>
      </p:pic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BF30B721-DA81-43A6-80A9-33B38703BA9E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5310000" y="2124000"/>
            <a:ext cx="3312000" cy="18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69A92B9E-1BAA-43AC-9DAF-22F71EA46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D76D9BC9-C737-44AA-9022-3E205AE53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5704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,tekst en 1 pc voo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3AE4927C-8E09-4D10-B263-EC10F82BB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6" y="1912100"/>
            <a:ext cx="3957988" cy="3307461"/>
          </a:xfrm>
          <a:prstGeom prst="rect">
            <a:avLst/>
          </a:prstGeom>
        </p:spPr>
      </p:pic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69A92B9E-1BAA-43AC-9DAF-22F71EA46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13D9DB3-FDE7-4699-98A9-E628FB4E45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10000" y="2124000"/>
            <a:ext cx="3312000" cy="18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Tijdelijke aanduiding voor dianummer 34">
            <a:extLst>
              <a:ext uri="{FF2B5EF4-FFF2-40B4-BE49-F238E27FC236}">
                <a16:creationId xmlns:a16="http://schemas.microsoft.com/office/drawing/2014/main" id="{D9EC1E74-D899-46B7-9D2F-98349AF45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9790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, tekst en 1 mobiel vo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C1309834-5987-4C24-9B60-4050D89D2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0230" y="1483010"/>
            <a:ext cx="2923936" cy="4160046"/>
          </a:xfrm>
          <a:prstGeom prst="rect">
            <a:avLst/>
          </a:prstGeom>
        </p:spPr>
      </p:pic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BF30B721-DA81-43A6-80A9-33B38703BA9E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5860032" y="1620000"/>
            <a:ext cx="1440000" cy="2844000"/>
          </a:xfrm>
          <a:prstGeom prst="roundRect">
            <a:avLst>
              <a:gd name="adj" fmla="val 9812"/>
            </a:avLst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69A92B9E-1BAA-43AC-9DAF-22F71EA46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5" name="Tijdelijke aanduiding voor dianummer 34">
            <a:extLst>
              <a:ext uri="{FF2B5EF4-FFF2-40B4-BE49-F238E27FC236}">
                <a16:creationId xmlns:a16="http://schemas.microsoft.com/office/drawing/2014/main" id="{4D49BFF6-D6DF-4979-A5C4-172F45576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87858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,tekst en 1 mobiel voo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28B3AFCF-1207-42F2-BFCB-63D7866BF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0230" y="1483010"/>
            <a:ext cx="2923936" cy="4160046"/>
          </a:xfrm>
          <a:prstGeom prst="rect">
            <a:avLst/>
          </a:prstGeom>
        </p:spPr>
      </p:pic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69A92B9E-1BAA-43AC-9DAF-22F71EA46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13D9DB3-FDE7-4699-98A9-E628FB4E45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0800" y="1620000"/>
            <a:ext cx="1440000" cy="2844000"/>
          </a:xfrm>
          <a:prstGeom prst="roundRect">
            <a:avLst>
              <a:gd name="adj" fmla="val 9942"/>
            </a:avLst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CD019A88-F004-4DB7-BE87-D4D374DF9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33236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 en 2 tv's voor vide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3BBF8A-3529-49E1-B037-674C6023B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159118"/>
            <a:ext cx="3353056" cy="214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6FAD44-53E2-4233-82AE-B2D7EABC9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44" y="2159117"/>
            <a:ext cx="3353056" cy="2144565"/>
          </a:xfrm>
          <a:prstGeom prst="rect">
            <a:avLst/>
          </a:prstGeom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BF30B721-DA81-43A6-80A9-33B38703BA9E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958925" y="2176840"/>
            <a:ext cx="3312000" cy="18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25" name="Tijdelijke aanduiding voor media 4">
            <a:extLst>
              <a:ext uri="{FF2B5EF4-FFF2-40B4-BE49-F238E27FC236}">
                <a16:creationId xmlns:a16="http://schemas.microsoft.com/office/drawing/2014/main" id="{3F71B4C0-E2B1-41D7-9A7E-0E92CD9D2EA7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4873075" y="2176840"/>
            <a:ext cx="3312000" cy="18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26" name="Tijdelijke aanduiding voor dianummer 34">
            <a:extLst>
              <a:ext uri="{FF2B5EF4-FFF2-40B4-BE49-F238E27FC236}">
                <a16:creationId xmlns:a16="http://schemas.microsoft.com/office/drawing/2014/main" id="{AC4AFD38-135A-4D01-8370-0E9F3153E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2606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 en 2 tv's voo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3BBF8A-3529-49E1-B037-674C6023B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159118"/>
            <a:ext cx="3353056" cy="21445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6FAD44-53E2-4233-82AE-B2D7EABC9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44" y="2159117"/>
            <a:ext cx="3353056" cy="2144565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F4290C9-4CA4-4DEE-9FCD-BC6CAD801E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7600" y="2178000"/>
            <a:ext cx="3312000" cy="18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8C7F44F4-2D6E-4C83-B87E-2F0DCEC68A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74400" y="2178000"/>
            <a:ext cx="3312000" cy="18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25" name="Tijdelijke aanduiding voor dianummer 34">
            <a:extLst>
              <a:ext uri="{FF2B5EF4-FFF2-40B4-BE49-F238E27FC236}">
                <a16:creationId xmlns:a16="http://schemas.microsoft.com/office/drawing/2014/main" id="{E98C35A2-4B10-4CE9-9FD1-D5E66FC57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1406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 en 2 laptops voor vide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332A52-806B-4A1F-BC1B-A3849854A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2" y="2237172"/>
            <a:ext cx="4002715" cy="21591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4E68CF98-931D-46C5-8532-1AA10564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86" y="2237172"/>
            <a:ext cx="4002715" cy="2159164"/>
          </a:xfrm>
          <a:prstGeom prst="rect">
            <a:avLst/>
          </a:prstGeom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BF30B721-DA81-43A6-80A9-33B38703BA9E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1439946" y="2376000"/>
            <a:ext cx="2772000" cy="172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27" name="Tijdelijke aanduiding voor media 4">
            <a:extLst>
              <a:ext uri="{FF2B5EF4-FFF2-40B4-BE49-F238E27FC236}">
                <a16:creationId xmlns:a16="http://schemas.microsoft.com/office/drawing/2014/main" id="{BA494A41-366A-455E-BBD1-14A5349BDDB2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5508000" y="2376000"/>
            <a:ext cx="2772000" cy="172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25" name="Tijdelijke aanduiding voor dianummer 34">
            <a:extLst>
              <a:ext uri="{FF2B5EF4-FFF2-40B4-BE49-F238E27FC236}">
                <a16:creationId xmlns:a16="http://schemas.microsoft.com/office/drawing/2014/main" id="{6FB406BB-0F36-4032-A6F8-B17EEE3B4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0835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 en 2 laptops voo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332A52-806B-4A1F-BC1B-A3849854A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2" y="2237172"/>
            <a:ext cx="4002715" cy="21591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4E68CF98-931D-46C5-8532-1AA10564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86" y="2237172"/>
            <a:ext cx="4002715" cy="2159164"/>
          </a:xfrm>
          <a:prstGeom prst="rect">
            <a:avLst/>
          </a:prstGeom>
        </p:spPr>
      </p:pic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3A6D4E67-450F-4129-BC12-B38D58DB7B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40000" y="2376000"/>
            <a:ext cx="2772000" cy="172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129730E8-4EAF-4A2D-B586-0152FF1454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08000" y="2376000"/>
            <a:ext cx="2772000" cy="172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27" name="Tijdelijke aanduiding voor dianummer 34">
            <a:extLst>
              <a:ext uri="{FF2B5EF4-FFF2-40B4-BE49-F238E27FC236}">
                <a16:creationId xmlns:a16="http://schemas.microsoft.com/office/drawing/2014/main" id="{A6894BFC-1192-4281-97F9-4229D3C90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1023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al 1">
            <a:extLst>
              <a:ext uri="{FF2B5EF4-FFF2-40B4-BE49-F238E27FC236}">
                <a16:creationId xmlns:a16="http://schemas.microsoft.com/office/drawing/2014/main" id="{657CCC9B-BF01-4337-B756-51B8020EAE7C}"/>
              </a:ext>
            </a:extLst>
          </p:cNvPr>
          <p:cNvSpPr/>
          <p:nvPr userDrawn="1"/>
        </p:nvSpPr>
        <p:spPr>
          <a:xfrm>
            <a:off x="1306022" y="-4680000"/>
            <a:ext cx="6527591" cy="65275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7638" y="542188"/>
            <a:ext cx="5584361" cy="784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Inhoudsopgave.</a:t>
            </a:r>
          </a:p>
        </p:txBody>
      </p:sp>
      <p:sp>
        <p:nvSpPr>
          <p:cNvPr id="21" name="Tijdelijke aanduiding voor tekst 14">
            <a:extLst>
              <a:ext uri="{FF2B5EF4-FFF2-40B4-BE49-F238E27FC236}">
                <a16:creationId xmlns:a16="http://schemas.microsoft.com/office/drawing/2014/main" id="{8AF1E194-B28F-4813-8BC9-ECF4EA9E1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35277"/>
            <a:ext cx="7200000" cy="2716722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AB55C817-0AFC-405B-A66B-CEA601753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0551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 en 2 mobieltjes voor vide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>
            <a:extLst>
              <a:ext uri="{FF2B5EF4-FFF2-40B4-BE49-F238E27FC236}">
                <a16:creationId xmlns:a16="http://schemas.microsoft.com/office/drawing/2014/main" id="{78713788-3C9A-4D9C-996F-D6FE86D74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2000" y="1908000"/>
            <a:ext cx="2923936" cy="416004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F8F0B881-DF11-4208-900D-3E0A6CF59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776" y="1908000"/>
            <a:ext cx="2923936" cy="4160046"/>
          </a:xfrm>
          <a:prstGeom prst="rect">
            <a:avLst/>
          </a:prstGeom>
        </p:spPr>
      </p:pic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8" name="Tijdelijke aanduiding voor media 4">
            <a:extLst>
              <a:ext uri="{FF2B5EF4-FFF2-40B4-BE49-F238E27FC236}">
                <a16:creationId xmlns:a16="http://schemas.microsoft.com/office/drawing/2014/main" id="{DEB9C366-5A4E-45D5-B09D-74D97F0FC188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1417578" y="2052000"/>
            <a:ext cx="1440000" cy="2844000"/>
          </a:xfrm>
          <a:prstGeom prst="roundRect">
            <a:avLst>
              <a:gd name="adj" fmla="val 9812"/>
            </a:avLst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30" name="Tijdelijke aanduiding voor media 4">
            <a:extLst>
              <a:ext uri="{FF2B5EF4-FFF2-40B4-BE49-F238E27FC236}">
                <a16:creationId xmlns:a16="http://schemas.microsoft.com/office/drawing/2014/main" id="{6D9CB983-B666-41F3-AD9E-C17D89BE255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4922047" y="2052000"/>
            <a:ext cx="1440000" cy="2844000"/>
          </a:xfrm>
          <a:prstGeom prst="roundRect">
            <a:avLst>
              <a:gd name="adj" fmla="val 11616"/>
            </a:avLst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ijdelijke aanduiding voor dianummer 34">
            <a:extLst>
              <a:ext uri="{FF2B5EF4-FFF2-40B4-BE49-F238E27FC236}">
                <a16:creationId xmlns:a16="http://schemas.microsoft.com/office/drawing/2014/main" id="{A5017CD3-BDE1-48B8-9221-FF68F34CA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0431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slide met titel,subtitel en 2 mobieltjes voo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29">
            <a:extLst>
              <a:ext uri="{FF2B5EF4-FFF2-40B4-BE49-F238E27FC236}">
                <a16:creationId xmlns:a16="http://schemas.microsoft.com/office/drawing/2014/main" id="{7553249F-744B-4864-AC46-18A265F4E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2000" y="1908000"/>
            <a:ext cx="2923936" cy="416004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5E672343-E98D-4974-A20C-678001A9B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776" y="1908000"/>
            <a:ext cx="2923936" cy="4160046"/>
          </a:xfrm>
          <a:prstGeom prst="rect">
            <a:avLst/>
          </a:prstGeom>
        </p:spPr>
      </p:pic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46D53CC4-B17E-4CC6-9B0E-276D14AB05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20492" y="2052000"/>
            <a:ext cx="1440000" cy="2844000"/>
          </a:xfrm>
          <a:prstGeom prst="roundRect">
            <a:avLst>
              <a:gd name="adj" fmla="val 10976"/>
            </a:avLst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nl-NL" dirty="0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ijdelijke aanduiding voor afbeelding 3">
            <a:extLst>
              <a:ext uri="{FF2B5EF4-FFF2-40B4-BE49-F238E27FC236}">
                <a16:creationId xmlns:a16="http://schemas.microsoft.com/office/drawing/2014/main" id="{920336DF-42E8-4DF9-BF9F-C58AA1B772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17419" y="2052000"/>
            <a:ext cx="1440000" cy="2844000"/>
          </a:xfrm>
          <a:prstGeom prst="roundRect">
            <a:avLst>
              <a:gd name="adj" fmla="val 10976"/>
            </a:avLst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25" name="Tijdelijke aanduiding voor dianummer 34">
            <a:extLst>
              <a:ext uri="{FF2B5EF4-FFF2-40B4-BE49-F238E27FC236}">
                <a16:creationId xmlns:a16="http://schemas.microsoft.com/office/drawing/2014/main" id="{1B90B3F4-4263-4AB4-ABCA-91EF87873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4246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1">
            <a:extLst>
              <a:ext uri="{FF2B5EF4-FFF2-40B4-BE49-F238E27FC236}">
                <a16:creationId xmlns:a16="http://schemas.microsoft.com/office/drawing/2014/main" id="{33595565-724B-4201-A409-267476C6C4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77164" y="2571749"/>
            <a:ext cx="4266835" cy="2598555"/>
          </a:xfrm>
          <a:custGeom>
            <a:avLst/>
            <a:gdLst>
              <a:gd name="connsiteX0" fmla="*/ 10054524 w 13120208"/>
              <a:gd name="connsiteY0" fmla="*/ 0 h 6858000"/>
              <a:gd name="connsiteX1" fmla="*/ 12753612 w 13120208"/>
              <a:gd name="connsiteY1" fmla="*/ 340012 h 6858000"/>
              <a:gd name="connsiteX2" fmla="*/ 13120208 w 13120208"/>
              <a:gd name="connsiteY2" fmla="*/ 444114 h 6858000"/>
              <a:gd name="connsiteX3" fmla="*/ 13120208 w 13120208"/>
              <a:gd name="connsiteY3" fmla="*/ 6858000 h 6858000"/>
              <a:gd name="connsiteX4" fmla="*/ 0 w 13120208"/>
              <a:gd name="connsiteY4" fmla="*/ 6858000 h 6858000"/>
              <a:gd name="connsiteX5" fmla="*/ 103243 w 13120208"/>
              <a:gd name="connsiteY5" fmla="*/ 6596152 h 6858000"/>
              <a:gd name="connsiteX6" fmla="*/ 10054524 w 131202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208" h="6858000">
                <a:moveTo>
                  <a:pt x="10054524" y="0"/>
                </a:moveTo>
                <a:cubicBezTo>
                  <a:pt x="10986504" y="0"/>
                  <a:pt x="11890914" y="118050"/>
                  <a:pt x="12753612" y="340012"/>
                </a:cubicBezTo>
                <a:lnTo>
                  <a:pt x="13120208" y="444114"/>
                </a:lnTo>
                <a:lnTo>
                  <a:pt x="13120208" y="6858000"/>
                </a:lnTo>
                <a:lnTo>
                  <a:pt x="0" y="6858000"/>
                </a:lnTo>
                <a:lnTo>
                  <a:pt x="103243" y="6596152"/>
                </a:lnTo>
                <a:cubicBezTo>
                  <a:pt x="1742772" y="2719870"/>
                  <a:pt x="5581018" y="0"/>
                  <a:pt x="10054524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60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3779376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720BFBCB-EDC6-4A09-A70B-DA6EE9A682AE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E2738A8E-021F-465D-897F-0FD03D63ACD8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7" name="Tijdelijke aanduiding voor dianummer 34">
            <a:extLst>
              <a:ext uri="{FF2B5EF4-FFF2-40B4-BE49-F238E27FC236}">
                <a16:creationId xmlns:a16="http://schemas.microsoft.com/office/drawing/2014/main" id="{EC1A10F8-4F13-4705-856D-DA614A5E2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9559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3D9D4D-E6B8-4A8E-8964-D8D49BF477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2545" y="-21020"/>
            <a:ext cx="3816000" cy="5183188"/>
          </a:xfrm>
          <a:custGeom>
            <a:avLst/>
            <a:gdLst>
              <a:gd name="connsiteX0" fmla="*/ 0 w 3834425"/>
              <a:gd name="connsiteY0" fmla="*/ 0 h 5183188"/>
              <a:gd name="connsiteX1" fmla="*/ 3834425 w 3834425"/>
              <a:gd name="connsiteY1" fmla="*/ 0 h 5183188"/>
              <a:gd name="connsiteX2" fmla="*/ 3834425 w 3834425"/>
              <a:gd name="connsiteY2" fmla="*/ 5183188 h 5183188"/>
              <a:gd name="connsiteX3" fmla="*/ 0 w 3834425"/>
              <a:gd name="connsiteY3" fmla="*/ 5183188 h 5183188"/>
              <a:gd name="connsiteX4" fmla="*/ 0 w 3834425"/>
              <a:gd name="connsiteY4" fmla="*/ 0 h 5183188"/>
              <a:gd name="connsiteX0" fmla="*/ 777765 w 3834425"/>
              <a:gd name="connsiteY0" fmla="*/ 21021 h 5183188"/>
              <a:gd name="connsiteX1" fmla="*/ 3834425 w 3834425"/>
              <a:gd name="connsiteY1" fmla="*/ 0 h 5183188"/>
              <a:gd name="connsiteX2" fmla="*/ 3834425 w 3834425"/>
              <a:gd name="connsiteY2" fmla="*/ 5183188 h 5183188"/>
              <a:gd name="connsiteX3" fmla="*/ 0 w 3834425"/>
              <a:gd name="connsiteY3" fmla="*/ 5183188 h 5183188"/>
              <a:gd name="connsiteX4" fmla="*/ 777765 w 3834425"/>
              <a:gd name="connsiteY4" fmla="*/ 21021 h 5183188"/>
              <a:gd name="connsiteX0" fmla="*/ 777765 w 3834425"/>
              <a:gd name="connsiteY0" fmla="*/ 21021 h 5183188"/>
              <a:gd name="connsiteX1" fmla="*/ 3834425 w 3834425"/>
              <a:gd name="connsiteY1" fmla="*/ 0 h 5183188"/>
              <a:gd name="connsiteX2" fmla="*/ 3834425 w 3834425"/>
              <a:gd name="connsiteY2" fmla="*/ 5183188 h 5183188"/>
              <a:gd name="connsiteX3" fmla="*/ 0 w 3834425"/>
              <a:gd name="connsiteY3" fmla="*/ 5183188 h 5183188"/>
              <a:gd name="connsiteX4" fmla="*/ 777765 w 3834425"/>
              <a:gd name="connsiteY4" fmla="*/ 21021 h 5183188"/>
              <a:gd name="connsiteX0" fmla="*/ 291572 w 3348232"/>
              <a:gd name="connsiteY0" fmla="*/ 21021 h 5183188"/>
              <a:gd name="connsiteX1" fmla="*/ 3348232 w 3348232"/>
              <a:gd name="connsiteY1" fmla="*/ 0 h 5183188"/>
              <a:gd name="connsiteX2" fmla="*/ 3348232 w 3348232"/>
              <a:gd name="connsiteY2" fmla="*/ 5183188 h 5183188"/>
              <a:gd name="connsiteX3" fmla="*/ 91876 w 3348232"/>
              <a:gd name="connsiteY3" fmla="*/ 5172678 h 5183188"/>
              <a:gd name="connsiteX4" fmla="*/ 291572 w 3348232"/>
              <a:gd name="connsiteY4" fmla="*/ 21021 h 5183188"/>
              <a:gd name="connsiteX0" fmla="*/ 532971 w 3589631"/>
              <a:gd name="connsiteY0" fmla="*/ 21021 h 5183188"/>
              <a:gd name="connsiteX1" fmla="*/ 3589631 w 3589631"/>
              <a:gd name="connsiteY1" fmla="*/ 0 h 5183188"/>
              <a:gd name="connsiteX2" fmla="*/ 3589631 w 3589631"/>
              <a:gd name="connsiteY2" fmla="*/ 5183188 h 5183188"/>
              <a:gd name="connsiteX3" fmla="*/ 333275 w 3589631"/>
              <a:gd name="connsiteY3" fmla="*/ 5172678 h 5183188"/>
              <a:gd name="connsiteX4" fmla="*/ 532971 w 3589631"/>
              <a:gd name="connsiteY4" fmla="*/ 21021 h 5183188"/>
              <a:gd name="connsiteX0" fmla="*/ 660741 w 3717401"/>
              <a:gd name="connsiteY0" fmla="*/ 21021 h 5183188"/>
              <a:gd name="connsiteX1" fmla="*/ 3717401 w 3717401"/>
              <a:gd name="connsiteY1" fmla="*/ 0 h 5183188"/>
              <a:gd name="connsiteX2" fmla="*/ 3717401 w 3717401"/>
              <a:gd name="connsiteY2" fmla="*/ 5183188 h 5183188"/>
              <a:gd name="connsiteX3" fmla="*/ 461045 w 3717401"/>
              <a:gd name="connsiteY3" fmla="*/ 5172678 h 5183188"/>
              <a:gd name="connsiteX4" fmla="*/ 660741 w 3717401"/>
              <a:gd name="connsiteY4" fmla="*/ 21021 h 5183188"/>
              <a:gd name="connsiteX0" fmla="*/ 754793 w 3811453"/>
              <a:gd name="connsiteY0" fmla="*/ 21021 h 5183188"/>
              <a:gd name="connsiteX1" fmla="*/ 3811453 w 3811453"/>
              <a:gd name="connsiteY1" fmla="*/ 0 h 5183188"/>
              <a:gd name="connsiteX2" fmla="*/ 3811453 w 3811453"/>
              <a:gd name="connsiteY2" fmla="*/ 5183188 h 5183188"/>
              <a:gd name="connsiteX3" fmla="*/ 555097 w 3811453"/>
              <a:gd name="connsiteY3" fmla="*/ 5172678 h 5183188"/>
              <a:gd name="connsiteX4" fmla="*/ 754793 w 3811453"/>
              <a:gd name="connsiteY4" fmla="*/ 21021 h 518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453" h="5183188">
                <a:moveTo>
                  <a:pt x="754793" y="21021"/>
                </a:moveTo>
                <a:lnTo>
                  <a:pt x="3811453" y="0"/>
                </a:lnTo>
                <a:lnTo>
                  <a:pt x="3811453" y="5183188"/>
                </a:lnTo>
                <a:lnTo>
                  <a:pt x="555097" y="5172678"/>
                </a:lnTo>
                <a:cubicBezTo>
                  <a:pt x="-173620" y="3704204"/>
                  <a:pt x="-261206" y="1678681"/>
                  <a:pt x="754793" y="21021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60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70ACE116-68BB-46CD-A3B1-11B4405F7DB1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F97EC3E1-AD89-4C5D-BA91-44338E180F1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403A0086-3D0C-4303-BFF3-0369FCC36442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3A320672-0ED2-4DB6-A949-C9F7A1684CB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FF4D82FE-2165-4529-BA82-3ED481AB187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078ED4F-A66A-4726-8145-80A11CADBAFB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33EC88D-F177-4D5B-B6CD-46DDE6471E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DE4D143-179C-4A4E-8A60-9A1EA8811062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DA09FDDA-B7D6-4707-84B6-F5EC6FEF17A1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9" name="Tijdelijke aanduiding voor dianummer 34">
            <a:extLst>
              <a:ext uri="{FF2B5EF4-FFF2-40B4-BE49-F238E27FC236}">
                <a16:creationId xmlns:a16="http://schemas.microsoft.com/office/drawing/2014/main" id="{560EFED4-B64E-478B-94D6-32CA38F15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7754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FEBFFCF-1690-463B-94F2-D312246FDB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3816000" cy="5183188"/>
          </a:xfrm>
          <a:custGeom>
            <a:avLst/>
            <a:gdLst>
              <a:gd name="connsiteX0" fmla="*/ 0 w 3846513"/>
              <a:gd name="connsiteY0" fmla="*/ 0 h 5183188"/>
              <a:gd name="connsiteX1" fmla="*/ 3846513 w 3846513"/>
              <a:gd name="connsiteY1" fmla="*/ 0 h 5183188"/>
              <a:gd name="connsiteX2" fmla="*/ 3846513 w 3846513"/>
              <a:gd name="connsiteY2" fmla="*/ 5183188 h 5183188"/>
              <a:gd name="connsiteX3" fmla="*/ 0 w 3846513"/>
              <a:gd name="connsiteY3" fmla="*/ 5183188 h 5183188"/>
              <a:gd name="connsiteX4" fmla="*/ 0 w 3846513"/>
              <a:gd name="connsiteY4" fmla="*/ 0 h 5183188"/>
              <a:gd name="connsiteX0" fmla="*/ 0 w 4477729"/>
              <a:gd name="connsiteY0" fmla="*/ 0 h 5183188"/>
              <a:gd name="connsiteX1" fmla="*/ 3846513 w 4477729"/>
              <a:gd name="connsiteY1" fmla="*/ 0 h 5183188"/>
              <a:gd name="connsiteX2" fmla="*/ 3846513 w 4477729"/>
              <a:gd name="connsiteY2" fmla="*/ 5183188 h 5183188"/>
              <a:gd name="connsiteX3" fmla="*/ 0 w 4477729"/>
              <a:gd name="connsiteY3" fmla="*/ 5183188 h 5183188"/>
              <a:gd name="connsiteX4" fmla="*/ 0 w 4477729"/>
              <a:gd name="connsiteY4" fmla="*/ 0 h 5183188"/>
              <a:gd name="connsiteX0" fmla="*/ 0 w 4778200"/>
              <a:gd name="connsiteY0" fmla="*/ 0 h 5183188"/>
              <a:gd name="connsiteX1" fmla="*/ 3846513 w 4778200"/>
              <a:gd name="connsiteY1" fmla="*/ 0 h 5183188"/>
              <a:gd name="connsiteX2" fmla="*/ 3846513 w 4778200"/>
              <a:gd name="connsiteY2" fmla="*/ 5183188 h 5183188"/>
              <a:gd name="connsiteX3" fmla="*/ 0 w 4778200"/>
              <a:gd name="connsiteY3" fmla="*/ 5183188 h 5183188"/>
              <a:gd name="connsiteX4" fmla="*/ 0 w 4778200"/>
              <a:gd name="connsiteY4" fmla="*/ 0 h 5183188"/>
              <a:gd name="connsiteX0" fmla="*/ 0 w 4853009"/>
              <a:gd name="connsiteY0" fmla="*/ 0 h 5183188"/>
              <a:gd name="connsiteX1" fmla="*/ 3846513 w 4853009"/>
              <a:gd name="connsiteY1" fmla="*/ 0 h 5183188"/>
              <a:gd name="connsiteX2" fmla="*/ 3846513 w 4853009"/>
              <a:gd name="connsiteY2" fmla="*/ 5183188 h 5183188"/>
              <a:gd name="connsiteX3" fmla="*/ 0 w 4853009"/>
              <a:gd name="connsiteY3" fmla="*/ 5183188 h 5183188"/>
              <a:gd name="connsiteX4" fmla="*/ 0 w 4853009"/>
              <a:gd name="connsiteY4" fmla="*/ 0 h 5183188"/>
              <a:gd name="connsiteX0" fmla="*/ 0 w 4825272"/>
              <a:gd name="connsiteY0" fmla="*/ 0 h 5183188"/>
              <a:gd name="connsiteX1" fmla="*/ 3846513 w 4825272"/>
              <a:gd name="connsiteY1" fmla="*/ 0 h 5183188"/>
              <a:gd name="connsiteX2" fmla="*/ 3846513 w 4825272"/>
              <a:gd name="connsiteY2" fmla="*/ 5183188 h 5183188"/>
              <a:gd name="connsiteX3" fmla="*/ 0 w 4825272"/>
              <a:gd name="connsiteY3" fmla="*/ 5183188 h 5183188"/>
              <a:gd name="connsiteX4" fmla="*/ 0 w 4825272"/>
              <a:gd name="connsiteY4" fmla="*/ 0 h 5183188"/>
              <a:gd name="connsiteX0" fmla="*/ 0 w 4864953"/>
              <a:gd name="connsiteY0" fmla="*/ 0 h 5183188"/>
              <a:gd name="connsiteX1" fmla="*/ 3846513 w 4864953"/>
              <a:gd name="connsiteY1" fmla="*/ 0 h 5183188"/>
              <a:gd name="connsiteX2" fmla="*/ 3846513 w 4864953"/>
              <a:gd name="connsiteY2" fmla="*/ 5183188 h 5183188"/>
              <a:gd name="connsiteX3" fmla="*/ 0 w 4864953"/>
              <a:gd name="connsiteY3" fmla="*/ 5183188 h 5183188"/>
              <a:gd name="connsiteX4" fmla="*/ 0 w 4864953"/>
              <a:gd name="connsiteY4" fmla="*/ 0 h 5183188"/>
              <a:gd name="connsiteX0" fmla="*/ 0 w 4900973"/>
              <a:gd name="connsiteY0" fmla="*/ 0 h 5183188"/>
              <a:gd name="connsiteX1" fmla="*/ 3846513 w 4900973"/>
              <a:gd name="connsiteY1" fmla="*/ 0 h 5183188"/>
              <a:gd name="connsiteX2" fmla="*/ 3846513 w 4900973"/>
              <a:gd name="connsiteY2" fmla="*/ 5183188 h 5183188"/>
              <a:gd name="connsiteX3" fmla="*/ 0 w 4900973"/>
              <a:gd name="connsiteY3" fmla="*/ 5183188 h 5183188"/>
              <a:gd name="connsiteX4" fmla="*/ 0 w 4900973"/>
              <a:gd name="connsiteY4" fmla="*/ 0 h 518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973" h="5183188">
                <a:moveTo>
                  <a:pt x="0" y="0"/>
                </a:moveTo>
                <a:lnTo>
                  <a:pt x="3846513" y="0"/>
                </a:lnTo>
                <a:cubicBezTo>
                  <a:pt x="5480759" y="1718001"/>
                  <a:pt x="5004104" y="4078029"/>
                  <a:pt x="3846513" y="5183188"/>
                </a:cubicBezTo>
                <a:lnTo>
                  <a:pt x="0" y="51831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3696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696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0321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70ACE116-68BB-46CD-A3B1-11B4405F7DB1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F97EC3E1-AD89-4C5D-BA91-44338E180F1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403A0086-3D0C-4303-BFF3-0369FCC36442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3A320672-0ED2-4DB6-A949-C9F7A1684CB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FF4D82FE-2165-4529-BA82-3ED481AB187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078ED4F-A66A-4726-8145-80A11CADBAFB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33EC88D-F177-4D5B-B6CD-46DDE6471E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jdelijke aanduiding voor afbeelding 17">
            <a:extLst>
              <a:ext uri="{FF2B5EF4-FFF2-40B4-BE49-F238E27FC236}">
                <a16:creationId xmlns:a16="http://schemas.microsoft.com/office/drawing/2014/main" id="{63726D86-FA10-4C2B-8983-8C677E85B5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140000"/>
            <a:ext cx="1728000" cy="756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r>
              <a:rPr lang="nl-NL" dirty="0"/>
              <a:t>Voeg hier het Talpa Network logo toe</a:t>
            </a:r>
          </a:p>
        </p:txBody>
      </p:sp>
      <p:pic>
        <p:nvPicPr>
          <p:cNvPr id="28" name="talpa_Beeldmerk_RGB_2400_Black.png">
            <a:extLst>
              <a:ext uri="{FF2B5EF4-FFF2-40B4-BE49-F238E27FC236}">
                <a16:creationId xmlns:a16="http://schemas.microsoft.com/office/drawing/2014/main" id="{6D196516-36FE-4056-AF99-B43F93C55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ijdelijke aanduiding voor dianummer 34">
            <a:extLst>
              <a:ext uri="{FF2B5EF4-FFF2-40B4-BE49-F238E27FC236}">
                <a16:creationId xmlns:a16="http://schemas.microsoft.com/office/drawing/2014/main" id="{68D16F93-CB93-47EC-8641-3F22BBD4C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6783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1852654"/>
            <a:ext cx="5040000" cy="2899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536F6A21-87CC-4F95-B395-239A9E5579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96880" y="-18923"/>
            <a:ext cx="3139261" cy="3742659"/>
          </a:xfrm>
          <a:custGeom>
            <a:avLst/>
            <a:gdLst>
              <a:gd name="connsiteX0" fmla="*/ 0 w 8175791"/>
              <a:gd name="connsiteY0" fmla="*/ 0 h 9747261"/>
              <a:gd name="connsiteX1" fmla="*/ 8175791 w 8175791"/>
              <a:gd name="connsiteY1" fmla="*/ 0 h 9747261"/>
              <a:gd name="connsiteX2" fmla="*/ 8175791 w 8175791"/>
              <a:gd name="connsiteY2" fmla="*/ 9747261 h 9747261"/>
              <a:gd name="connsiteX3" fmla="*/ 7904803 w 8175791"/>
              <a:gd name="connsiteY3" fmla="*/ 9698867 h 9747261"/>
              <a:gd name="connsiteX4" fmla="*/ 0 w 8175791"/>
              <a:gd name="connsiteY4" fmla="*/ 0 h 97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791" h="9747261">
                <a:moveTo>
                  <a:pt x="0" y="0"/>
                </a:moveTo>
                <a:lnTo>
                  <a:pt x="8175791" y="0"/>
                </a:lnTo>
                <a:lnTo>
                  <a:pt x="8175791" y="9747261"/>
                </a:lnTo>
                <a:lnTo>
                  <a:pt x="7904803" y="9698867"/>
                </a:lnTo>
                <a:cubicBezTo>
                  <a:pt x="3393541" y="8775729"/>
                  <a:pt x="0" y="4784167"/>
                  <a:pt x="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dianummer 34">
            <a:extLst>
              <a:ext uri="{FF2B5EF4-FFF2-40B4-BE49-F238E27FC236}">
                <a16:creationId xmlns:a16="http://schemas.microsoft.com/office/drawing/2014/main" id="{3732E53F-EA5B-4761-8ED9-32474F356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5112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e afbeelding met aanpasbare bol erover h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CF8CAF-38D2-45F4-B32C-FD8A631BD0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875" y="-12700"/>
            <a:ext cx="9159875" cy="51831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jdelijke aanduiding voor afbeelding 17">
            <a:extLst>
              <a:ext uri="{FF2B5EF4-FFF2-40B4-BE49-F238E27FC236}">
                <a16:creationId xmlns:a16="http://schemas.microsoft.com/office/drawing/2014/main" id="{8F56D8A9-6F1D-4C62-AA8D-4016F7570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140000"/>
            <a:ext cx="1728000" cy="756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r>
              <a:rPr lang="nl-NL" dirty="0"/>
              <a:t>Voeg hier het Talpa Network logo toe</a:t>
            </a:r>
          </a:p>
        </p:txBody>
      </p:sp>
      <p:sp>
        <p:nvSpPr>
          <p:cNvPr id="13" name="Tijdelijke aanduiding voor dianummer 34">
            <a:extLst>
              <a:ext uri="{FF2B5EF4-FFF2-40B4-BE49-F238E27FC236}">
                <a16:creationId xmlns:a16="http://schemas.microsoft.com/office/drawing/2014/main" id="{97AF2B94-0E86-4ABB-82B3-693FD4A56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62538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 afbeelding links + zwart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60C07F2-FF4B-4A80-90E9-9EE5B70BC0C5}"/>
              </a:ext>
            </a:extLst>
          </p:cNvPr>
          <p:cNvCxnSpPr/>
          <p:nvPr userDrawn="1"/>
        </p:nvCxnSpPr>
        <p:spPr>
          <a:xfrm>
            <a:off x="8608298" y="4848317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D679EE82-8DB5-4E97-9197-B73C22B27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8331" y="4795691"/>
            <a:ext cx="45076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DA59EEA-2304-48D4-B67F-025CCF5F3D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5875" y="-12776"/>
            <a:ext cx="5895975" cy="5182832"/>
          </a:xfrm>
          <a:custGeom>
            <a:avLst/>
            <a:gdLst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788025 w 5845175"/>
              <a:gd name="connsiteY1" fmla="*/ 635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788025 w 5845175"/>
              <a:gd name="connsiteY1" fmla="*/ 635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975" h="5162626">
                <a:moveTo>
                  <a:pt x="0" y="0"/>
                </a:moveTo>
                <a:lnTo>
                  <a:pt x="5788025" y="6350"/>
                </a:lnTo>
                <a:cubicBezTo>
                  <a:pt x="4708320" y="1452059"/>
                  <a:pt x="4652194" y="3975276"/>
                  <a:pt x="5895975" y="5162626"/>
                </a:cubicBezTo>
                <a:lnTo>
                  <a:pt x="0" y="5156276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1" name="Shape 119">
            <a:extLst>
              <a:ext uri="{FF2B5EF4-FFF2-40B4-BE49-F238E27FC236}">
                <a16:creationId xmlns:a16="http://schemas.microsoft.com/office/drawing/2014/main" id="{62CEE4EE-730B-42AE-BCAA-2583EA639300}"/>
              </a:ext>
            </a:extLst>
          </p:cNvPr>
          <p:cNvSpPr/>
          <p:nvPr userDrawn="1"/>
        </p:nvSpPr>
        <p:spPr>
          <a:xfrm>
            <a:off x="4886943" y="-81438"/>
            <a:ext cx="4333535" cy="5322874"/>
          </a:xfrm>
          <a:custGeom>
            <a:avLst/>
            <a:gdLst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840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298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629 w 21504"/>
              <a:gd name="connsiteY4" fmla="*/ 55 h 21600"/>
              <a:gd name="connsiteX5" fmla="*/ 4597 w 21504"/>
              <a:gd name="connsiteY5" fmla="*/ 0 h 21600"/>
              <a:gd name="connsiteX0" fmla="*/ 4597 w 20679"/>
              <a:gd name="connsiteY0" fmla="*/ 0 h 21601"/>
              <a:gd name="connsiteX1" fmla="*/ 6 w 20679"/>
              <a:gd name="connsiteY1" fmla="*/ 11208 h 21601"/>
              <a:gd name="connsiteX2" fmla="*/ 3236 w 20679"/>
              <a:gd name="connsiteY2" fmla="*/ 21600 h 21601"/>
              <a:gd name="connsiteX3" fmla="*/ 20481 w 20679"/>
              <a:gd name="connsiteY3" fmla="*/ 21601 h 21601"/>
              <a:gd name="connsiteX4" fmla="*/ 20629 w 20679"/>
              <a:gd name="connsiteY4" fmla="*/ 55 h 21601"/>
              <a:gd name="connsiteX5" fmla="*/ 4597 w 20679"/>
              <a:gd name="connsiteY5" fmla="*/ 0 h 21601"/>
              <a:gd name="connsiteX0" fmla="*/ 4597 w 20689"/>
              <a:gd name="connsiteY0" fmla="*/ 0 h 21626"/>
              <a:gd name="connsiteX1" fmla="*/ 6 w 20689"/>
              <a:gd name="connsiteY1" fmla="*/ 11208 h 21626"/>
              <a:gd name="connsiteX2" fmla="*/ 3236 w 20689"/>
              <a:gd name="connsiteY2" fmla="*/ 21600 h 21626"/>
              <a:gd name="connsiteX3" fmla="*/ 20601 w 20689"/>
              <a:gd name="connsiteY3" fmla="*/ 21626 h 21626"/>
              <a:gd name="connsiteX4" fmla="*/ 20629 w 20689"/>
              <a:gd name="connsiteY4" fmla="*/ 55 h 21626"/>
              <a:gd name="connsiteX5" fmla="*/ 4597 w 20689"/>
              <a:gd name="connsiteY5" fmla="*/ 0 h 21626"/>
              <a:gd name="connsiteX0" fmla="*/ 4597 w 20731"/>
              <a:gd name="connsiteY0" fmla="*/ 0 h 21626"/>
              <a:gd name="connsiteX1" fmla="*/ 6 w 20731"/>
              <a:gd name="connsiteY1" fmla="*/ 11208 h 21626"/>
              <a:gd name="connsiteX2" fmla="*/ 3236 w 20731"/>
              <a:gd name="connsiteY2" fmla="*/ 21600 h 21626"/>
              <a:gd name="connsiteX3" fmla="*/ 20601 w 20731"/>
              <a:gd name="connsiteY3" fmla="*/ 21626 h 21626"/>
              <a:gd name="connsiteX4" fmla="*/ 20629 w 20731"/>
              <a:gd name="connsiteY4" fmla="*/ 55 h 21626"/>
              <a:gd name="connsiteX5" fmla="*/ 4597 w 20731"/>
              <a:gd name="connsiteY5" fmla="*/ 0 h 21626"/>
              <a:gd name="connsiteX0" fmla="*/ 4597 w 20790"/>
              <a:gd name="connsiteY0" fmla="*/ 0 h 21626"/>
              <a:gd name="connsiteX1" fmla="*/ 6 w 20790"/>
              <a:gd name="connsiteY1" fmla="*/ 11208 h 21626"/>
              <a:gd name="connsiteX2" fmla="*/ 3236 w 20790"/>
              <a:gd name="connsiteY2" fmla="*/ 21600 h 21626"/>
              <a:gd name="connsiteX3" fmla="*/ 20601 w 20790"/>
              <a:gd name="connsiteY3" fmla="*/ 21626 h 21626"/>
              <a:gd name="connsiteX4" fmla="*/ 20706 w 20790"/>
              <a:gd name="connsiteY4" fmla="*/ 88 h 21626"/>
              <a:gd name="connsiteX5" fmla="*/ 4597 w 20790"/>
              <a:gd name="connsiteY5" fmla="*/ 0 h 21626"/>
              <a:gd name="connsiteX0" fmla="*/ 4597 w 20918"/>
              <a:gd name="connsiteY0" fmla="*/ 0 h 21719"/>
              <a:gd name="connsiteX1" fmla="*/ 6 w 20918"/>
              <a:gd name="connsiteY1" fmla="*/ 11208 h 21719"/>
              <a:gd name="connsiteX2" fmla="*/ 3236 w 20918"/>
              <a:gd name="connsiteY2" fmla="*/ 21600 h 21719"/>
              <a:gd name="connsiteX3" fmla="*/ 20896 w 20918"/>
              <a:gd name="connsiteY3" fmla="*/ 21719 h 21719"/>
              <a:gd name="connsiteX4" fmla="*/ 20706 w 20918"/>
              <a:gd name="connsiteY4" fmla="*/ 88 h 21719"/>
              <a:gd name="connsiteX5" fmla="*/ 4597 w 20918"/>
              <a:gd name="connsiteY5" fmla="*/ 0 h 21719"/>
              <a:gd name="connsiteX0" fmla="*/ 4597 w 20978"/>
              <a:gd name="connsiteY0" fmla="*/ 68 h 21787"/>
              <a:gd name="connsiteX1" fmla="*/ 6 w 20978"/>
              <a:gd name="connsiteY1" fmla="*/ 11276 h 21787"/>
              <a:gd name="connsiteX2" fmla="*/ 3236 w 20978"/>
              <a:gd name="connsiteY2" fmla="*/ 21668 h 21787"/>
              <a:gd name="connsiteX3" fmla="*/ 20896 w 20978"/>
              <a:gd name="connsiteY3" fmla="*/ 21787 h 21787"/>
              <a:gd name="connsiteX4" fmla="*/ 20853 w 20978"/>
              <a:gd name="connsiteY4" fmla="*/ 0 h 21787"/>
              <a:gd name="connsiteX5" fmla="*/ 4597 w 20978"/>
              <a:gd name="connsiteY5" fmla="*/ 68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668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772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00 w 20973"/>
              <a:gd name="connsiteY0" fmla="*/ 42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42 h 21798"/>
              <a:gd name="connsiteX0" fmla="*/ 4500 w 20973"/>
              <a:gd name="connsiteY0" fmla="*/ 68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68 h 21798"/>
              <a:gd name="connsiteX0" fmla="*/ 4408 w 20973"/>
              <a:gd name="connsiteY0" fmla="*/ 0 h 21834"/>
              <a:gd name="connsiteX1" fmla="*/ 1 w 20973"/>
              <a:gd name="connsiteY1" fmla="*/ 11312 h 21834"/>
              <a:gd name="connsiteX2" fmla="*/ 4464 w 20973"/>
              <a:gd name="connsiteY2" fmla="*/ 21834 h 21834"/>
              <a:gd name="connsiteX3" fmla="*/ 20891 w 20973"/>
              <a:gd name="connsiteY3" fmla="*/ 21823 h 21834"/>
              <a:gd name="connsiteX4" fmla="*/ 20848 w 20973"/>
              <a:gd name="connsiteY4" fmla="*/ 36 h 21834"/>
              <a:gd name="connsiteX5" fmla="*/ 4408 w 20973"/>
              <a:gd name="connsiteY5" fmla="*/ 0 h 21834"/>
              <a:gd name="connsiteX0" fmla="*/ 4408 w 20973"/>
              <a:gd name="connsiteY0" fmla="*/ 16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408 w 20973"/>
              <a:gd name="connsiteY5" fmla="*/ 16 h 21798"/>
              <a:gd name="connsiteX0" fmla="*/ 4408 w 20973"/>
              <a:gd name="connsiteY0" fmla="*/ 0 h 21782"/>
              <a:gd name="connsiteX1" fmla="*/ 1 w 20973"/>
              <a:gd name="connsiteY1" fmla="*/ 11260 h 21782"/>
              <a:gd name="connsiteX2" fmla="*/ 4464 w 20973"/>
              <a:gd name="connsiteY2" fmla="*/ 21782 h 21782"/>
              <a:gd name="connsiteX3" fmla="*/ 20891 w 20973"/>
              <a:gd name="connsiteY3" fmla="*/ 21771 h 21782"/>
              <a:gd name="connsiteX4" fmla="*/ 20848 w 20973"/>
              <a:gd name="connsiteY4" fmla="*/ 36 h 21782"/>
              <a:gd name="connsiteX5" fmla="*/ 4408 w 20973"/>
              <a:gd name="connsiteY5" fmla="*/ 0 h 21782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9 w 21037"/>
              <a:gd name="connsiteY0" fmla="*/ 16 h 21798"/>
              <a:gd name="connsiteX1" fmla="*/ 2 w 21037"/>
              <a:gd name="connsiteY1" fmla="*/ 11276 h 21798"/>
              <a:gd name="connsiteX2" fmla="*/ 4465 w 21037"/>
              <a:gd name="connsiteY2" fmla="*/ 21798 h 21798"/>
              <a:gd name="connsiteX3" fmla="*/ 20892 w 21037"/>
              <a:gd name="connsiteY3" fmla="*/ 21787 h 21798"/>
              <a:gd name="connsiteX4" fmla="*/ 20941 w 21037"/>
              <a:gd name="connsiteY4" fmla="*/ 0 h 21798"/>
              <a:gd name="connsiteX5" fmla="*/ 4409 w 21037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" h="21798" extrusionOk="0">
                <a:moveTo>
                  <a:pt x="4408" y="16"/>
                </a:moveTo>
                <a:cubicBezTo>
                  <a:pt x="1720" y="3360"/>
                  <a:pt x="-8" y="7646"/>
                  <a:pt x="1" y="11276"/>
                </a:cubicBezTo>
                <a:cubicBezTo>
                  <a:pt x="10" y="14906"/>
                  <a:pt x="1944" y="18739"/>
                  <a:pt x="4464" y="21798"/>
                </a:cubicBezTo>
                <a:lnTo>
                  <a:pt x="20891" y="21787"/>
                </a:lnTo>
                <a:cubicBezTo>
                  <a:pt x="20941" y="14638"/>
                  <a:pt x="21161" y="7174"/>
                  <a:pt x="20940" y="0"/>
                </a:cubicBezTo>
                <a:lnTo>
                  <a:pt x="4408" y="16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ijdelijke aanduiding voor tekst 12">
            <a:extLst>
              <a:ext uri="{FF2B5EF4-FFF2-40B4-BE49-F238E27FC236}">
                <a16:creationId xmlns:a16="http://schemas.microsoft.com/office/drawing/2014/main" id="{6B56E5B9-665E-40AC-9848-47D9E23C80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9416" y="1944000"/>
            <a:ext cx="342743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cap="all" baseline="0">
                <a:solidFill>
                  <a:schemeClr val="bg1"/>
                </a:solidFill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55D9E614-A07D-44C2-AAA1-319BFF8E62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2037" y="2232000"/>
            <a:ext cx="3275013" cy="27342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Mailadres</a:t>
            </a:r>
          </a:p>
        </p:txBody>
      </p:sp>
      <p:sp>
        <p:nvSpPr>
          <p:cNvPr id="28" name="Tijdelijke aanduiding voor afbeelding 17">
            <a:extLst>
              <a:ext uri="{FF2B5EF4-FFF2-40B4-BE49-F238E27FC236}">
                <a16:creationId xmlns:a16="http://schemas.microsoft.com/office/drawing/2014/main" id="{086B4604-200E-4B32-A096-8E743D4CE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140000"/>
            <a:ext cx="1728000" cy="756000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r>
              <a:rPr lang="nl-NL" dirty="0"/>
              <a:t>Voeg hier het Talpa Network logo toe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E1ED5A-9D03-40FE-B864-871FF0B96EF2}"/>
              </a:ext>
            </a:extLst>
          </p:cNvPr>
          <p:cNvSpPr txBox="1"/>
          <p:nvPr userDrawn="1"/>
        </p:nvSpPr>
        <p:spPr>
          <a:xfrm>
            <a:off x="5508165" y="849925"/>
            <a:ext cx="276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+mj-lt"/>
              </a:rPr>
              <a:t>Contact.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ED2FF22-DC0C-4451-8859-276ECEFE07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2037" y="1692000"/>
            <a:ext cx="3417391" cy="2921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Naam.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457A3CC9-6F76-4D0E-A972-091A8B13E1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9416" y="2484000"/>
            <a:ext cx="3275013" cy="24303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+31 6 12 34 56 78</a:t>
            </a:r>
          </a:p>
        </p:txBody>
      </p:sp>
    </p:spTree>
    <p:extLst>
      <p:ext uri="{BB962C8B-B14F-4D97-AF65-F5344CB8AC3E}">
        <p14:creationId xmlns:p14="http://schemas.microsoft.com/office/powerpoint/2010/main" val="10372336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afbeelding links + witt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60C07F2-FF4B-4A80-90E9-9EE5B70BC0C5}"/>
              </a:ext>
            </a:extLst>
          </p:cNvPr>
          <p:cNvCxnSpPr/>
          <p:nvPr userDrawn="1"/>
        </p:nvCxnSpPr>
        <p:spPr>
          <a:xfrm>
            <a:off x="8608298" y="4848317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D679EE82-8DB5-4E97-9197-B73C22B27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8331" y="4795691"/>
            <a:ext cx="45076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DA59EEA-2304-48D4-B67F-025CCF5F3D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5875" y="-12776"/>
            <a:ext cx="5895975" cy="5182832"/>
          </a:xfrm>
          <a:custGeom>
            <a:avLst/>
            <a:gdLst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788025 w 5845175"/>
              <a:gd name="connsiteY1" fmla="*/ 635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788025 w 5845175"/>
              <a:gd name="connsiteY1" fmla="*/ 635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975" h="5162626">
                <a:moveTo>
                  <a:pt x="0" y="0"/>
                </a:moveTo>
                <a:lnTo>
                  <a:pt x="5788025" y="6350"/>
                </a:lnTo>
                <a:cubicBezTo>
                  <a:pt x="4708320" y="1452059"/>
                  <a:pt x="4652194" y="3975276"/>
                  <a:pt x="5895975" y="5162626"/>
                </a:cubicBezTo>
                <a:lnTo>
                  <a:pt x="0" y="51562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1" name="Shape 119">
            <a:extLst>
              <a:ext uri="{FF2B5EF4-FFF2-40B4-BE49-F238E27FC236}">
                <a16:creationId xmlns:a16="http://schemas.microsoft.com/office/drawing/2014/main" id="{62CEE4EE-730B-42AE-BCAA-2583EA639300}"/>
              </a:ext>
            </a:extLst>
          </p:cNvPr>
          <p:cNvSpPr/>
          <p:nvPr userDrawn="1"/>
        </p:nvSpPr>
        <p:spPr>
          <a:xfrm>
            <a:off x="4886943" y="-81438"/>
            <a:ext cx="4333535" cy="5322874"/>
          </a:xfrm>
          <a:custGeom>
            <a:avLst/>
            <a:gdLst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840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298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629 w 21504"/>
              <a:gd name="connsiteY4" fmla="*/ 55 h 21600"/>
              <a:gd name="connsiteX5" fmla="*/ 4597 w 21504"/>
              <a:gd name="connsiteY5" fmla="*/ 0 h 21600"/>
              <a:gd name="connsiteX0" fmla="*/ 4597 w 20679"/>
              <a:gd name="connsiteY0" fmla="*/ 0 h 21601"/>
              <a:gd name="connsiteX1" fmla="*/ 6 w 20679"/>
              <a:gd name="connsiteY1" fmla="*/ 11208 h 21601"/>
              <a:gd name="connsiteX2" fmla="*/ 3236 w 20679"/>
              <a:gd name="connsiteY2" fmla="*/ 21600 h 21601"/>
              <a:gd name="connsiteX3" fmla="*/ 20481 w 20679"/>
              <a:gd name="connsiteY3" fmla="*/ 21601 h 21601"/>
              <a:gd name="connsiteX4" fmla="*/ 20629 w 20679"/>
              <a:gd name="connsiteY4" fmla="*/ 55 h 21601"/>
              <a:gd name="connsiteX5" fmla="*/ 4597 w 20679"/>
              <a:gd name="connsiteY5" fmla="*/ 0 h 21601"/>
              <a:gd name="connsiteX0" fmla="*/ 4597 w 20689"/>
              <a:gd name="connsiteY0" fmla="*/ 0 h 21626"/>
              <a:gd name="connsiteX1" fmla="*/ 6 w 20689"/>
              <a:gd name="connsiteY1" fmla="*/ 11208 h 21626"/>
              <a:gd name="connsiteX2" fmla="*/ 3236 w 20689"/>
              <a:gd name="connsiteY2" fmla="*/ 21600 h 21626"/>
              <a:gd name="connsiteX3" fmla="*/ 20601 w 20689"/>
              <a:gd name="connsiteY3" fmla="*/ 21626 h 21626"/>
              <a:gd name="connsiteX4" fmla="*/ 20629 w 20689"/>
              <a:gd name="connsiteY4" fmla="*/ 55 h 21626"/>
              <a:gd name="connsiteX5" fmla="*/ 4597 w 20689"/>
              <a:gd name="connsiteY5" fmla="*/ 0 h 21626"/>
              <a:gd name="connsiteX0" fmla="*/ 4597 w 20731"/>
              <a:gd name="connsiteY0" fmla="*/ 0 h 21626"/>
              <a:gd name="connsiteX1" fmla="*/ 6 w 20731"/>
              <a:gd name="connsiteY1" fmla="*/ 11208 h 21626"/>
              <a:gd name="connsiteX2" fmla="*/ 3236 w 20731"/>
              <a:gd name="connsiteY2" fmla="*/ 21600 h 21626"/>
              <a:gd name="connsiteX3" fmla="*/ 20601 w 20731"/>
              <a:gd name="connsiteY3" fmla="*/ 21626 h 21626"/>
              <a:gd name="connsiteX4" fmla="*/ 20629 w 20731"/>
              <a:gd name="connsiteY4" fmla="*/ 55 h 21626"/>
              <a:gd name="connsiteX5" fmla="*/ 4597 w 20731"/>
              <a:gd name="connsiteY5" fmla="*/ 0 h 21626"/>
              <a:gd name="connsiteX0" fmla="*/ 4597 w 20790"/>
              <a:gd name="connsiteY0" fmla="*/ 0 h 21626"/>
              <a:gd name="connsiteX1" fmla="*/ 6 w 20790"/>
              <a:gd name="connsiteY1" fmla="*/ 11208 h 21626"/>
              <a:gd name="connsiteX2" fmla="*/ 3236 w 20790"/>
              <a:gd name="connsiteY2" fmla="*/ 21600 h 21626"/>
              <a:gd name="connsiteX3" fmla="*/ 20601 w 20790"/>
              <a:gd name="connsiteY3" fmla="*/ 21626 h 21626"/>
              <a:gd name="connsiteX4" fmla="*/ 20706 w 20790"/>
              <a:gd name="connsiteY4" fmla="*/ 88 h 21626"/>
              <a:gd name="connsiteX5" fmla="*/ 4597 w 20790"/>
              <a:gd name="connsiteY5" fmla="*/ 0 h 21626"/>
              <a:gd name="connsiteX0" fmla="*/ 4597 w 20918"/>
              <a:gd name="connsiteY0" fmla="*/ 0 h 21719"/>
              <a:gd name="connsiteX1" fmla="*/ 6 w 20918"/>
              <a:gd name="connsiteY1" fmla="*/ 11208 h 21719"/>
              <a:gd name="connsiteX2" fmla="*/ 3236 w 20918"/>
              <a:gd name="connsiteY2" fmla="*/ 21600 h 21719"/>
              <a:gd name="connsiteX3" fmla="*/ 20896 w 20918"/>
              <a:gd name="connsiteY3" fmla="*/ 21719 h 21719"/>
              <a:gd name="connsiteX4" fmla="*/ 20706 w 20918"/>
              <a:gd name="connsiteY4" fmla="*/ 88 h 21719"/>
              <a:gd name="connsiteX5" fmla="*/ 4597 w 20918"/>
              <a:gd name="connsiteY5" fmla="*/ 0 h 21719"/>
              <a:gd name="connsiteX0" fmla="*/ 4597 w 20978"/>
              <a:gd name="connsiteY0" fmla="*/ 68 h 21787"/>
              <a:gd name="connsiteX1" fmla="*/ 6 w 20978"/>
              <a:gd name="connsiteY1" fmla="*/ 11276 h 21787"/>
              <a:gd name="connsiteX2" fmla="*/ 3236 w 20978"/>
              <a:gd name="connsiteY2" fmla="*/ 21668 h 21787"/>
              <a:gd name="connsiteX3" fmla="*/ 20896 w 20978"/>
              <a:gd name="connsiteY3" fmla="*/ 21787 h 21787"/>
              <a:gd name="connsiteX4" fmla="*/ 20853 w 20978"/>
              <a:gd name="connsiteY4" fmla="*/ 0 h 21787"/>
              <a:gd name="connsiteX5" fmla="*/ 4597 w 20978"/>
              <a:gd name="connsiteY5" fmla="*/ 68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668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772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00 w 20973"/>
              <a:gd name="connsiteY0" fmla="*/ 42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42 h 21798"/>
              <a:gd name="connsiteX0" fmla="*/ 4500 w 20973"/>
              <a:gd name="connsiteY0" fmla="*/ 68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68 h 21798"/>
              <a:gd name="connsiteX0" fmla="*/ 4408 w 20973"/>
              <a:gd name="connsiteY0" fmla="*/ 0 h 21834"/>
              <a:gd name="connsiteX1" fmla="*/ 1 w 20973"/>
              <a:gd name="connsiteY1" fmla="*/ 11312 h 21834"/>
              <a:gd name="connsiteX2" fmla="*/ 4464 w 20973"/>
              <a:gd name="connsiteY2" fmla="*/ 21834 h 21834"/>
              <a:gd name="connsiteX3" fmla="*/ 20891 w 20973"/>
              <a:gd name="connsiteY3" fmla="*/ 21823 h 21834"/>
              <a:gd name="connsiteX4" fmla="*/ 20848 w 20973"/>
              <a:gd name="connsiteY4" fmla="*/ 36 h 21834"/>
              <a:gd name="connsiteX5" fmla="*/ 4408 w 20973"/>
              <a:gd name="connsiteY5" fmla="*/ 0 h 21834"/>
              <a:gd name="connsiteX0" fmla="*/ 4408 w 20973"/>
              <a:gd name="connsiteY0" fmla="*/ 16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408 w 20973"/>
              <a:gd name="connsiteY5" fmla="*/ 16 h 21798"/>
              <a:gd name="connsiteX0" fmla="*/ 4408 w 20973"/>
              <a:gd name="connsiteY0" fmla="*/ 0 h 21782"/>
              <a:gd name="connsiteX1" fmla="*/ 1 w 20973"/>
              <a:gd name="connsiteY1" fmla="*/ 11260 h 21782"/>
              <a:gd name="connsiteX2" fmla="*/ 4464 w 20973"/>
              <a:gd name="connsiteY2" fmla="*/ 21782 h 21782"/>
              <a:gd name="connsiteX3" fmla="*/ 20891 w 20973"/>
              <a:gd name="connsiteY3" fmla="*/ 21771 h 21782"/>
              <a:gd name="connsiteX4" fmla="*/ 20848 w 20973"/>
              <a:gd name="connsiteY4" fmla="*/ 36 h 21782"/>
              <a:gd name="connsiteX5" fmla="*/ 4408 w 20973"/>
              <a:gd name="connsiteY5" fmla="*/ 0 h 21782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9 w 21037"/>
              <a:gd name="connsiteY0" fmla="*/ 16 h 21798"/>
              <a:gd name="connsiteX1" fmla="*/ 2 w 21037"/>
              <a:gd name="connsiteY1" fmla="*/ 11276 h 21798"/>
              <a:gd name="connsiteX2" fmla="*/ 4465 w 21037"/>
              <a:gd name="connsiteY2" fmla="*/ 21798 h 21798"/>
              <a:gd name="connsiteX3" fmla="*/ 20892 w 21037"/>
              <a:gd name="connsiteY3" fmla="*/ 21787 h 21798"/>
              <a:gd name="connsiteX4" fmla="*/ 20941 w 21037"/>
              <a:gd name="connsiteY4" fmla="*/ 0 h 21798"/>
              <a:gd name="connsiteX5" fmla="*/ 4409 w 21037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" h="21798" extrusionOk="0">
                <a:moveTo>
                  <a:pt x="4408" y="16"/>
                </a:moveTo>
                <a:cubicBezTo>
                  <a:pt x="1720" y="3360"/>
                  <a:pt x="-8" y="7646"/>
                  <a:pt x="1" y="11276"/>
                </a:cubicBezTo>
                <a:cubicBezTo>
                  <a:pt x="10" y="14906"/>
                  <a:pt x="1944" y="18739"/>
                  <a:pt x="4464" y="21798"/>
                </a:cubicBezTo>
                <a:lnTo>
                  <a:pt x="20891" y="21787"/>
                </a:lnTo>
                <a:cubicBezTo>
                  <a:pt x="20941" y="14638"/>
                  <a:pt x="21161" y="7174"/>
                  <a:pt x="20940" y="0"/>
                </a:cubicBezTo>
                <a:lnTo>
                  <a:pt x="4408" y="16"/>
                </a:lnTo>
                <a:close/>
              </a:path>
            </a:pathLst>
          </a:custGeom>
          <a:solidFill>
            <a:schemeClr val="bg1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ijdelijke aanduiding voor afbeelding 17">
            <a:extLst>
              <a:ext uri="{FF2B5EF4-FFF2-40B4-BE49-F238E27FC236}">
                <a16:creationId xmlns:a16="http://schemas.microsoft.com/office/drawing/2014/main" id="{086B4604-200E-4B32-A096-8E743D4CE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140000"/>
            <a:ext cx="1728000" cy="756000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r>
              <a:rPr lang="nl-NL" dirty="0"/>
              <a:t>Voeg hier het Talpa Network logo toe</a:t>
            </a:r>
          </a:p>
        </p:txBody>
      </p:sp>
      <p:sp>
        <p:nvSpPr>
          <p:cNvPr id="27" name="Tijdelijke aanduiding voor tekst 12">
            <a:extLst>
              <a:ext uri="{FF2B5EF4-FFF2-40B4-BE49-F238E27FC236}">
                <a16:creationId xmlns:a16="http://schemas.microsoft.com/office/drawing/2014/main" id="{7197F951-25D8-4C7F-B9C7-B646E6A878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9416" y="1944000"/>
            <a:ext cx="342743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cap="all" baseline="0">
                <a:solidFill>
                  <a:schemeClr val="tx1"/>
                </a:solidFill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67B9C11A-FFEB-48F5-B8ED-B4B60A3A65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2037" y="2232000"/>
            <a:ext cx="3275013" cy="27342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Mailadres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DBA7B7B-A85C-45DC-8C82-CE3628948A79}"/>
              </a:ext>
            </a:extLst>
          </p:cNvPr>
          <p:cNvSpPr txBox="1"/>
          <p:nvPr userDrawn="1"/>
        </p:nvSpPr>
        <p:spPr>
          <a:xfrm>
            <a:off x="5508165" y="849925"/>
            <a:ext cx="276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tx1"/>
                </a:solidFill>
                <a:latin typeface="+mj-lt"/>
              </a:rPr>
              <a:t>Contact.</a:t>
            </a:r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D9EAEBC1-EAA8-4727-8BB0-E10780CCE1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2037" y="1692000"/>
            <a:ext cx="3417391" cy="2921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Naam.</a:t>
            </a:r>
          </a:p>
        </p:txBody>
      </p:sp>
      <p:sp>
        <p:nvSpPr>
          <p:cNvPr id="32" name="Tijdelijke aanduiding voor tekst 3">
            <a:extLst>
              <a:ext uri="{FF2B5EF4-FFF2-40B4-BE49-F238E27FC236}">
                <a16:creationId xmlns:a16="http://schemas.microsoft.com/office/drawing/2014/main" id="{ECF375FE-71AD-41AA-9FA7-0ED6DA2FDA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9416" y="2484000"/>
            <a:ext cx="3275013" cy="24303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+31 6 12 34 56 78</a:t>
            </a:r>
          </a:p>
        </p:txBody>
      </p:sp>
      <p:sp>
        <p:nvSpPr>
          <p:cNvPr id="25" name="Tijdelijke aanduiding voor dianummer 34">
            <a:extLst>
              <a:ext uri="{FF2B5EF4-FFF2-40B4-BE49-F238E27FC236}">
                <a16:creationId xmlns:a16="http://schemas.microsoft.com/office/drawing/2014/main" id="{4121FCD4-6ED9-45B6-BEFC-8A745073853C}"/>
              </a:ext>
            </a:extLst>
          </p:cNvPr>
          <p:cNvSpPr txBox="1">
            <a:spLocks/>
          </p:cNvSpPr>
          <p:nvPr userDrawn="1"/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7747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 onderwerp en contact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al 31">
            <a:extLst>
              <a:ext uri="{FF2B5EF4-FFF2-40B4-BE49-F238E27FC236}">
                <a16:creationId xmlns:a16="http://schemas.microsoft.com/office/drawing/2014/main" id="{C2D370EE-7C55-47F9-BD71-8044B1E075FF}"/>
              </a:ext>
            </a:extLst>
          </p:cNvPr>
          <p:cNvSpPr>
            <a:spLocks noChangeAspect="1"/>
          </p:cNvSpPr>
          <p:nvPr userDrawn="1"/>
        </p:nvSpPr>
        <p:spPr>
          <a:xfrm>
            <a:off x="3436644" y="2395949"/>
            <a:ext cx="9172350" cy="91723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el 3">
            <a:extLst>
              <a:ext uri="{FF2B5EF4-FFF2-40B4-BE49-F238E27FC236}">
                <a16:creationId xmlns:a16="http://schemas.microsoft.com/office/drawing/2014/main" id="{94147029-37FB-403B-8814-437972D45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9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CD95CEE2-9195-44F4-8298-421D5ACDD7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05" y="1620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40B332C-4587-464B-B952-861A1CABC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0000"/>
            <a:ext cx="1693798" cy="756000"/>
          </a:xfrm>
          <a:prstGeom prst="rect">
            <a:avLst/>
          </a:prstGeom>
        </p:spPr>
      </p:pic>
      <p:sp>
        <p:nvSpPr>
          <p:cNvPr id="21" name="Tijdelijke aanduiding voor tekst 12">
            <a:extLst>
              <a:ext uri="{FF2B5EF4-FFF2-40B4-BE49-F238E27FC236}">
                <a16:creationId xmlns:a16="http://schemas.microsoft.com/office/drawing/2014/main" id="{7EF6D280-3CA2-42C2-954A-A92B88B70A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613" y="3060000"/>
            <a:ext cx="342743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cap="all" baseline="0">
                <a:solidFill>
                  <a:schemeClr val="tx1"/>
                </a:solidFill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2" name="Tijdelijke aanduiding voor tekst 3">
            <a:extLst>
              <a:ext uri="{FF2B5EF4-FFF2-40B4-BE49-F238E27FC236}">
                <a16:creationId xmlns:a16="http://schemas.microsoft.com/office/drawing/2014/main" id="{8C8A73AC-11B7-4618-865F-7F686CEC0E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234" y="3312000"/>
            <a:ext cx="3275013" cy="27342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Mailadres</a:t>
            </a:r>
          </a:p>
        </p:txBody>
      </p:sp>
      <p:sp>
        <p:nvSpPr>
          <p:cNvPr id="23" name="Tijdelijke aanduiding voor tekst 4">
            <a:extLst>
              <a:ext uri="{FF2B5EF4-FFF2-40B4-BE49-F238E27FC236}">
                <a16:creationId xmlns:a16="http://schemas.microsoft.com/office/drawing/2014/main" id="{129D2D21-521F-47F3-8932-5F209A84A4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4234" y="2808000"/>
            <a:ext cx="3417391" cy="2921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Naam.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A1E668B-2782-4D5C-BCA7-362CA0DD0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613" y="3564000"/>
            <a:ext cx="3275013" cy="24303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+31 6 12 34 56 78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B9EFDE7B-A1BE-4ABB-9551-7C3F945AD00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E6593179-8E85-462B-ACC7-95E2A9AD6AA3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35" name="Tijdelijke aanduiding voor dianummer 34">
            <a:extLst>
              <a:ext uri="{FF2B5EF4-FFF2-40B4-BE49-F238E27FC236}">
                <a16:creationId xmlns:a16="http://schemas.microsoft.com/office/drawing/2014/main" id="{92EF556A-3018-4642-8BED-4C02CAC2A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154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 met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al 1">
            <a:extLst>
              <a:ext uri="{FF2B5EF4-FFF2-40B4-BE49-F238E27FC236}">
                <a16:creationId xmlns:a16="http://schemas.microsoft.com/office/drawing/2014/main" id="{657CCC9B-BF01-4337-B756-51B8020EAE7C}"/>
              </a:ext>
            </a:extLst>
          </p:cNvPr>
          <p:cNvSpPr/>
          <p:nvPr userDrawn="1"/>
        </p:nvSpPr>
        <p:spPr>
          <a:xfrm>
            <a:off x="1306022" y="-4680000"/>
            <a:ext cx="6527591" cy="65275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7638" y="542188"/>
            <a:ext cx="5584361" cy="784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Inhoudsopgave.</a:t>
            </a:r>
          </a:p>
        </p:txBody>
      </p:sp>
      <p:sp>
        <p:nvSpPr>
          <p:cNvPr id="21" name="Tijdelijke aanduiding voor tekst 14">
            <a:extLst>
              <a:ext uri="{FF2B5EF4-FFF2-40B4-BE49-F238E27FC236}">
                <a16:creationId xmlns:a16="http://schemas.microsoft.com/office/drawing/2014/main" id="{8AF1E194-B28F-4813-8BC9-ECF4EA9E1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35277"/>
            <a:ext cx="7200000" cy="2716722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D8E6D629-D5C8-475A-B40A-EB3832DC2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03818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>
            <a:extLst>
              <a:ext uri="{FF2B5EF4-FFF2-40B4-BE49-F238E27FC236}">
                <a16:creationId xmlns:a16="http://schemas.microsoft.com/office/drawing/2014/main" id="{3C5BE6DD-0E35-4EDD-82EE-ABFE4688D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1FC76D21-7DBB-4C2C-A15E-7FEE779BE759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9BEA09AF-8219-4708-803D-03152E163586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69741704-59F0-4CBD-9187-A17FF60AB76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380896E3-94B0-48DB-AB49-5D2FFFBF986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8C4E62B-9BF0-45A4-BDE9-3234D2DB58AB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FF28B7B-392F-4ADC-92EB-128A9F0EDAA9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620C8FE-8EFD-4AB2-A8B9-AE184B466C13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EA0DEE3-7706-4157-BD39-16B209575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0000"/>
            <a:ext cx="1693798" cy="756000"/>
          </a:xfrm>
          <a:prstGeom prst="rect">
            <a:avLst/>
          </a:prstGeom>
        </p:spPr>
      </p:pic>
      <p:sp>
        <p:nvSpPr>
          <p:cNvPr id="16" name="Tijdelijke aanduiding voor tekst 12">
            <a:extLst>
              <a:ext uri="{FF2B5EF4-FFF2-40B4-BE49-F238E27FC236}">
                <a16:creationId xmlns:a16="http://schemas.microsoft.com/office/drawing/2014/main" id="{234544B3-989B-4F15-85D4-3362D5D6DA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05" y="1620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2557AA48-6860-42CF-9868-37D309D78386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B77F6154-E544-4307-9D52-58C04C4EE6AD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BA23C897-CFCB-4CAA-8E91-DD16EA49E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6445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 met titel en contact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EBDF789F-6572-41F6-A2C1-DA534261BB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7F6B522-9216-4599-8D0A-F3513140133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DE80EAE-C67C-4CD2-9FCB-A439CA9B764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BA4E69-1B86-410A-8698-D15B5EA96DD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9C02A34-90E9-42F0-988F-F00CAECB10EC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54DD56DA-BEC1-4630-99B5-F909F2367D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5FD791D-069D-4C94-B3EC-21078972316E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tel 3">
            <a:extLst>
              <a:ext uri="{FF2B5EF4-FFF2-40B4-BE49-F238E27FC236}">
                <a16:creationId xmlns:a16="http://schemas.microsoft.com/office/drawing/2014/main" id="{94147029-37FB-403B-8814-437972D45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900000"/>
            <a:ext cx="4400550" cy="900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Onderwerp.</a:t>
            </a:r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CD95CEE2-9195-44F4-8298-421D5ACDD7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05" y="1620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40B332C-4587-464B-B952-861A1CABC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0000"/>
            <a:ext cx="1693798" cy="756000"/>
          </a:xfrm>
          <a:prstGeom prst="rect">
            <a:avLst/>
          </a:prstGeom>
        </p:spPr>
      </p:pic>
      <p:sp>
        <p:nvSpPr>
          <p:cNvPr id="21" name="Tijdelijke aanduiding voor tekst 12">
            <a:extLst>
              <a:ext uri="{FF2B5EF4-FFF2-40B4-BE49-F238E27FC236}">
                <a16:creationId xmlns:a16="http://schemas.microsoft.com/office/drawing/2014/main" id="{7EF6D280-3CA2-42C2-954A-A92B88B70A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613" y="3060000"/>
            <a:ext cx="342743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cap="all" baseline="0">
                <a:solidFill>
                  <a:schemeClr val="tx1"/>
                </a:solidFill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2" name="Tijdelijke aanduiding voor tekst 3">
            <a:extLst>
              <a:ext uri="{FF2B5EF4-FFF2-40B4-BE49-F238E27FC236}">
                <a16:creationId xmlns:a16="http://schemas.microsoft.com/office/drawing/2014/main" id="{8C8A73AC-11B7-4618-865F-7F686CEC0E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234" y="3312000"/>
            <a:ext cx="3275013" cy="27342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Mailadres</a:t>
            </a:r>
          </a:p>
        </p:txBody>
      </p:sp>
      <p:sp>
        <p:nvSpPr>
          <p:cNvPr id="23" name="Tijdelijke aanduiding voor tekst 4">
            <a:extLst>
              <a:ext uri="{FF2B5EF4-FFF2-40B4-BE49-F238E27FC236}">
                <a16:creationId xmlns:a16="http://schemas.microsoft.com/office/drawing/2014/main" id="{129D2D21-521F-47F3-8932-5F209A84A4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4234" y="2808000"/>
            <a:ext cx="3417391" cy="2921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Naam.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A1E668B-2782-4D5C-BCA7-362CA0DD0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613" y="3564000"/>
            <a:ext cx="3275013" cy="24303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+31 6 12 34 56 78</a:t>
            </a:r>
          </a:p>
        </p:txBody>
      </p:sp>
      <p:sp>
        <p:nvSpPr>
          <p:cNvPr id="33" name="Tijdelijke aanduiding voor dianummer 34">
            <a:extLst>
              <a:ext uri="{FF2B5EF4-FFF2-40B4-BE49-F238E27FC236}">
                <a16:creationId xmlns:a16="http://schemas.microsoft.com/office/drawing/2014/main" id="{4B3DC88A-C991-4231-95A5-EE2E03EBA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3491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5269184" y="-1539879"/>
            <a:ext cx="8580978" cy="85804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42142980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5269184" y="-1539879"/>
            <a:ext cx="8580978" cy="85804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14037154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5269184" y="-1539879"/>
            <a:ext cx="8580978" cy="85804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2677903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5269184" y="-1539879"/>
            <a:ext cx="8580978" cy="85804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7830851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5269184" y="-1539879"/>
            <a:ext cx="8580978" cy="8580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4393264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4991777" y="-3634277"/>
            <a:ext cx="6483671" cy="64832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23" name="Groeperen 22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24" name="Groeperen 23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26" name="Rechthoek 25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7" name="Rechthoek 26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8" name="Rechthoek 27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9" name="Rechthoek 28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14373061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5332862" y="-3241625"/>
            <a:ext cx="6483671" cy="64832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23" name="Groeperen 22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24" name="Groeperen 23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26" name="Rechthoek 25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7" name="Rechthoek 26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8" name="Rechthoek 27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9" name="Rechthoek 28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28641658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5332862" y="-3241625"/>
            <a:ext cx="6483671" cy="64832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23" name="Groeperen 22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24" name="Groeperen 23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26" name="Rechthoek 25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7" name="Rechthoek 26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8" name="Rechthoek 27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9" name="Rechthoek 28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155311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sopgave met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al 1">
            <a:extLst>
              <a:ext uri="{FF2B5EF4-FFF2-40B4-BE49-F238E27FC236}">
                <a16:creationId xmlns:a16="http://schemas.microsoft.com/office/drawing/2014/main" id="{657CCC9B-BF01-4337-B756-51B8020EAE7C}"/>
              </a:ext>
            </a:extLst>
          </p:cNvPr>
          <p:cNvSpPr/>
          <p:nvPr userDrawn="1"/>
        </p:nvSpPr>
        <p:spPr>
          <a:xfrm>
            <a:off x="1306022" y="-4680000"/>
            <a:ext cx="6527591" cy="65275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7638" y="542188"/>
            <a:ext cx="5584361" cy="784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Inhoudsopgave.</a:t>
            </a:r>
          </a:p>
        </p:txBody>
      </p:sp>
      <p:sp>
        <p:nvSpPr>
          <p:cNvPr id="21" name="Tijdelijke aanduiding voor tekst 14">
            <a:extLst>
              <a:ext uri="{FF2B5EF4-FFF2-40B4-BE49-F238E27FC236}">
                <a16:creationId xmlns:a16="http://schemas.microsoft.com/office/drawing/2014/main" id="{8AF1E194-B28F-4813-8BC9-ECF4EA9E1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35277"/>
            <a:ext cx="7200000" cy="2716722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E229B89E-BB22-4036-9C03-09E1E4A16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2231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5332862" y="-3241625"/>
            <a:ext cx="6483671" cy="64832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23" name="Groeperen 22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24" name="Groeperen 23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26" name="Rechthoek 25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7" name="Rechthoek 26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8" name="Rechthoek 27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9" name="Rechthoek 28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15477677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6653545" y="-3241625"/>
            <a:ext cx="5162987" cy="51626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23" name="Groeperen 22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24" name="Groeperen 23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26" name="Rechthoek 25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7" name="Rechthoek 26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8" name="Rechthoek 27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9" name="Rechthoek 28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25862185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ussenpagina + afbeeld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/>
          <p:cNvSpPr/>
          <p:nvPr userDrawn="1"/>
        </p:nvSpPr>
        <p:spPr>
          <a:xfrm>
            <a:off x="5332862" y="-3241625"/>
            <a:ext cx="6483671" cy="64832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721281"/>
            <a:ext cx="3283063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2651690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grpSp>
        <p:nvGrpSpPr>
          <p:cNvPr id="23" name="Groeperen 22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24" name="Groeperen 23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26" name="Rechthoek 25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7" name="Rechthoek 26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8" name="Rechthoek 27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9" name="Rechthoek 28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8810633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ussenpagina + afbeeld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 userDrawn="1"/>
        </p:nvSpPr>
        <p:spPr>
          <a:xfrm>
            <a:off x="-2628275" y="-2518870"/>
            <a:ext cx="8009453" cy="80089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55477" y="1671117"/>
            <a:ext cx="3378565" cy="108628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Vul hier de titel in.</a:t>
            </a:r>
          </a:p>
        </p:txBody>
      </p:sp>
      <p:sp>
        <p:nvSpPr>
          <p:cNvPr id="7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938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hier het juiste WITTE </a:t>
            </a:r>
            <a:r>
              <a:rPr lang="nl-NL" dirty="0" err="1"/>
              <a:t>Talpa</a:t>
            </a:r>
            <a:r>
              <a:rPr lang="nl-NL" dirty="0"/>
              <a:t> logo toe</a:t>
            </a:r>
          </a:p>
        </p:txBody>
      </p:sp>
      <p:grpSp>
        <p:nvGrpSpPr>
          <p:cNvPr id="23" name="Groeperen 22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24" name="Groeperen 23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26" name="Rechthoek 25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7" name="Rechthoek 26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8" name="Rechthoek 27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9" name="Rechthoek 28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8742393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pagina + afbeeld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 userDrawn="1"/>
        </p:nvSpPr>
        <p:spPr>
          <a:xfrm>
            <a:off x="-2628275" y="-2518870"/>
            <a:ext cx="8009453" cy="80089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55477" y="1671117"/>
            <a:ext cx="3378565" cy="108628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Vul hier de titel in.</a:t>
            </a:r>
          </a:p>
        </p:txBody>
      </p:sp>
      <p:sp>
        <p:nvSpPr>
          <p:cNvPr id="7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938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hier het juiste WITTE </a:t>
            </a:r>
            <a:r>
              <a:rPr lang="nl-NL" dirty="0" err="1"/>
              <a:t>Talpa</a:t>
            </a:r>
            <a:r>
              <a:rPr lang="nl-NL" dirty="0"/>
              <a:t> logo toe</a:t>
            </a:r>
          </a:p>
        </p:txBody>
      </p:sp>
      <p:grpSp>
        <p:nvGrpSpPr>
          <p:cNvPr id="23" name="Groeperen 22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24" name="Groeperen 23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26" name="Rechthoek 25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7" name="Rechthoek 26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8" name="Rechthoek 27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9" name="Rechthoek 28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33983231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ussenpagina + afbeeld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 userDrawn="1"/>
        </p:nvSpPr>
        <p:spPr>
          <a:xfrm>
            <a:off x="-2628275" y="-2518870"/>
            <a:ext cx="8009453" cy="800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55477" y="1671117"/>
            <a:ext cx="3378565" cy="1086284"/>
          </a:xfrm>
        </p:spPr>
        <p:txBody>
          <a:bodyPr anchor="b">
            <a:normAutofit/>
          </a:bodyPr>
          <a:lstStyle>
            <a:lvl1pPr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Vul hier de titel in.</a:t>
            </a:r>
          </a:p>
        </p:txBody>
      </p:sp>
      <p:sp>
        <p:nvSpPr>
          <p:cNvPr id="7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938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Voeg hier het juiste ZWARTE </a:t>
            </a:r>
            <a:r>
              <a:rPr lang="nl-NL" dirty="0" err="1"/>
              <a:t>Talpa</a:t>
            </a:r>
            <a:r>
              <a:rPr lang="nl-NL" dirty="0"/>
              <a:t> logo toe</a:t>
            </a:r>
          </a:p>
        </p:txBody>
      </p:sp>
      <p:grpSp>
        <p:nvGrpSpPr>
          <p:cNvPr id="23" name="Groeperen 22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24" name="Groeperen 23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26" name="Rechthoek 25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7" name="Rechthoek 26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8" name="Rechthoek 27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9" name="Rechthoek 28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16054031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ssenpagina + afbeeld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 userDrawn="1"/>
        </p:nvSpPr>
        <p:spPr>
          <a:xfrm>
            <a:off x="-2628275" y="-2518870"/>
            <a:ext cx="8009453" cy="80089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55477" y="1671117"/>
            <a:ext cx="3378565" cy="108628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Vul hier de titel in.</a:t>
            </a:r>
          </a:p>
        </p:txBody>
      </p:sp>
      <p:sp>
        <p:nvSpPr>
          <p:cNvPr id="7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938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hier het juiste WITTE </a:t>
            </a:r>
            <a:r>
              <a:rPr lang="nl-NL" dirty="0" err="1"/>
              <a:t>Talpa</a:t>
            </a:r>
            <a:r>
              <a:rPr lang="nl-NL" dirty="0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38689328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ussenpagina + afbeelding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/>
          <p:cNvSpPr/>
          <p:nvPr userDrawn="1"/>
        </p:nvSpPr>
        <p:spPr>
          <a:xfrm>
            <a:off x="3273132" y="2710441"/>
            <a:ext cx="9001122" cy="9000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052419"/>
            <a:ext cx="3307558" cy="95594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Hier komt de titel.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778938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0" name="Groeperen 9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3" name="Rechthoek 12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4" name="Rechthoek 13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5" name="Rechthoek 14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6" name="Rechthoek 15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2" name="Rechthoek 11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109720442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ussenpagina + afbeelding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/>
          <p:cNvSpPr/>
          <p:nvPr userDrawn="1"/>
        </p:nvSpPr>
        <p:spPr>
          <a:xfrm>
            <a:off x="3273132" y="2710441"/>
            <a:ext cx="9001122" cy="90005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052419"/>
            <a:ext cx="3307558" cy="95594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Hier komt de titel.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778938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0" name="Groeperen 9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3" name="Rechthoek 12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4" name="Rechthoek 13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5" name="Rechthoek 14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6" name="Rechthoek 15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2" name="Rechthoek 11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18764165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ussenpagina + afbeelding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052419"/>
            <a:ext cx="3307558" cy="95594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Hier komt de titel.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778938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0" name="Groeperen 9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3" name="Rechthoek 12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4" name="Rechthoek 13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5" name="Rechthoek 14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6" name="Rechthoek 15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2" name="Rechthoek 11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2833333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met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al 1">
            <a:extLst>
              <a:ext uri="{FF2B5EF4-FFF2-40B4-BE49-F238E27FC236}">
                <a16:creationId xmlns:a16="http://schemas.microsoft.com/office/drawing/2014/main" id="{657CCC9B-BF01-4337-B756-51B8020EAE7C}"/>
              </a:ext>
            </a:extLst>
          </p:cNvPr>
          <p:cNvSpPr/>
          <p:nvPr userDrawn="1"/>
        </p:nvSpPr>
        <p:spPr>
          <a:xfrm>
            <a:off x="1306022" y="-4680000"/>
            <a:ext cx="6527591" cy="65275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7638" y="542188"/>
            <a:ext cx="5584361" cy="784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Inhoudsopgave.</a:t>
            </a:r>
          </a:p>
        </p:txBody>
      </p:sp>
      <p:sp>
        <p:nvSpPr>
          <p:cNvPr id="21" name="Tijdelijke aanduiding voor tekst 14">
            <a:extLst>
              <a:ext uri="{FF2B5EF4-FFF2-40B4-BE49-F238E27FC236}">
                <a16:creationId xmlns:a16="http://schemas.microsoft.com/office/drawing/2014/main" id="{8AF1E194-B28F-4813-8BC9-ECF4EA9E1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35277"/>
            <a:ext cx="7200000" cy="2716722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141DAFBC-02AA-45C0-91E8-4F9652C59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4801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ussenpagina + afbeelding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/>
          <p:cNvSpPr/>
          <p:nvPr userDrawn="1"/>
        </p:nvSpPr>
        <p:spPr>
          <a:xfrm>
            <a:off x="3273132" y="2710441"/>
            <a:ext cx="9001122" cy="90005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052419"/>
            <a:ext cx="3307558" cy="95594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Hier komt de titel.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778938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0" name="Groeperen 9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3" name="Rechthoek 12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4" name="Rechthoek 13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5" name="Rechthoek 14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6" name="Rechthoek 15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2" name="Rechthoek 11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24618962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ussenpagina + afbeelding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/>
          <p:cNvSpPr/>
          <p:nvPr userDrawn="1"/>
        </p:nvSpPr>
        <p:spPr>
          <a:xfrm>
            <a:off x="3273132" y="2710441"/>
            <a:ext cx="9001122" cy="9000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052419"/>
            <a:ext cx="3307558" cy="95594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Hier komt de titel.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778938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0" name="Groeperen 9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3" name="Rechthoek 12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4" name="Rechthoek 13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5" name="Rechthoek 14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6" name="Rechthoek 15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2" name="Rechthoek 11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37815820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ussenpagina + afbeelding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/>
          <p:cNvSpPr/>
          <p:nvPr userDrawn="1"/>
        </p:nvSpPr>
        <p:spPr>
          <a:xfrm>
            <a:off x="3273132" y="2710441"/>
            <a:ext cx="9001122" cy="90005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11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4862" y="1052419"/>
            <a:ext cx="3307558" cy="95594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Hier komt de titel.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49357" y="778938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0" name="Groeperen 9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3" name="Rechthoek 12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4" name="Rechthoek 13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5" name="Rechthoek 14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6" name="Rechthoek 15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2" name="Rechthoek 11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</p:spTree>
    <p:extLst>
      <p:ext uri="{BB962C8B-B14F-4D97-AF65-F5344CB8AC3E}">
        <p14:creationId xmlns:p14="http://schemas.microsoft.com/office/powerpoint/2010/main" val="28553119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pagina + afbeeld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 userDrawn="1"/>
        </p:nvSpPr>
        <p:spPr>
          <a:xfrm>
            <a:off x="-3378734" y="-1437412"/>
            <a:ext cx="8009453" cy="80089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938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hier het juiste WITTE </a:t>
            </a:r>
            <a:r>
              <a:rPr lang="nl-NL" dirty="0" err="1"/>
              <a:t>Talpa</a:t>
            </a:r>
            <a:r>
              <a:rPr lang="nl-NL" dirty="0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5171" y="973805"/>
            <a:ext cx="3089264" cy="3200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975" b="0" i="0">
                <a:latin typeface="Axiforma Light" charset="0"/>
                <a:ea typeface="Axiforma Light" charset="0"/>
                <a:cs typeface="Axiforma Light" charset="0"/>
              </a:defRPr>
            </a:lvl1pPr>
            <a:lvl2pPr>
              <a:lnSpc>
                <a:spcPct val="140000"/>
              </a:lnSpc>
              <a:defRPr sz="825"/>
            </a:lvl2pPr>
            <a:lvl3pPr>
              <a:lnSpc>
                <a:spcPct val="140000"/>
              </a:lnSpc>
              <a:defRPr sz="825"/>
            </a:lvl3pPr>
            <a:lvl4pPr>
              <a:lnSpc>
                <a:spcPct val="140000"/>
              </a:lnSpc>
              <a:defRPr sz="825"/>
            </a:lvl4pPr>
            <a:lvl5pPr>
              <a:lnSpc>
                <a:spcPct val="140000"/>
              </a:lnSpc>
              <a:defRPr sz="825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Aenean</a:t>
            </a:r>
            <a:r>
              <a:rPr lang="nl-NL"/>
              <a:t> massa. </a:t>
            </a:r>
            <a:r>
              <a:rPr lang="nl-NL" dirty="0"/>
              <a:t>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, </a:t>
            </a:r>
            <a:r>
              <a:rPr lang="nl-NL" dirty="0" err="1"/>
              <a:t>ultricies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pellentesque</a:t>
            </a:r>
            <a:r>
              <a:rPr lang="nl-NL" dirty="0"/>
              <a:t>.</a:t>
            </a:r>
          </a:p>
          <a:p>
            <a:pPr lvl="0"/>
            <a:r>
              <a:rPr lang="nl-NL" dirty="0" err="1"/>
              <a:t>Pretium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, </a:t>
            </a:r>
            <a:r>
              <a:rPr lang="nl-NL" dirty="0" err="1"/>
              <a:t>sem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 massa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pede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fringilla</a:t>
            </a:r>
            <a:r>
              <a:rPr lang="nl-NL" dirty="0"/>
              <a:t> vel,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, </a:t>
            </a:r>
            <a:r>
              <a:rPr lang="nl-NL" dirty="0" err="1"/>
              <a:t>arcu</a:t>
            </a:r>
            <a:r>
              <a:rPr lang="nl-NL" dirty="0"/>
              <a:t>. In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rhoncus</a:t>
            </a:r>
            <a:r>
              <a:rPr lang="nl-NL" dirty="0"/>
              <a:t> ut, </a:t>
            </a:r>
            <a:r>
              <a:rPr lang="nl-NL" dirty="0" err="1"/>
              <a:t>imperdiet</a:t>
            </a:r>
            <a:r>
              <a:rPr lang="nl-NL" dirty="0"/>
              <a:t> a, </a:t>
            </a:r>
            <a:r>
              <a:rPr lang="nl-NL" dirty="0" err="1"/>
              <a:t>venenatis</a:t>
            </a:r>
            <a:r>
              <a:rPr lang="nl-NL" dirty="0"/>
              <a:t> vitae, </a:t>
            </a:r>
            <a:r>
              <a:rPr lang="nl-NL" dirty="0" err="1"/>
              <a:t>justo</a:t>
            </a:r>
            <a:r>
              <a:rPr lang="nl-NL" dirty="0"/>
              <a:t>. </a:t>
            </a:r>
            <a:r>
              <a:rPr lang="nl-NL" dirty="0" err="1"/>
              <a:t>Nullam</a:t>
            </a:r>
            <a:r>
              <a:rPr lang="nl-NL" dirty="0"/>
              <a:t> dictum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pede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.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70897" y="1994201"/>
            <a:ext cx="3283063" cy="955947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95391" y="2924611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</p:spTree>
    <p:extLst>
      <p:ext uri="{BB962C8B-B14F-4D97-AF65-F5344CB8AC3E}">
        <p14:creationId xmlns:p14="http://schemas.microsoft.com/office/powerpoint/2010/main" val="11997475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ussenpagina + afbeeld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 userDrawn="1"/>
        </p:nvSpPr>
        <p:spPr>
          <a:xfrm>
            <a:off x="-3378734" y="-1437412"/>
            <a:ext cx="8009453" cy="8008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938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Voeg hier het juiste ZWARTE </a:t>
            </a:r>
            <a:r>
              <a:rPr lang="nl-NL" dirty="0" err="1"/>
              <a:t>Talpa</a:t>
            </a:r>
            <a:r>
              <a:rPr lang="nl-NL" dirty="0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5171" y="973805"/>
            <a:ext cx="3089264" cy="3200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975" b="0" i="0">
                <a:latin typeface="Axiforma Light" charset="0"/>
                <a:ea typeface="Axiforma Light" charset="0"/>
                <a:cs typeface="Axiforma Light" charset="0"/>
              </a:defRPr>
            </a:lvl1pPr>
            <a:lvl2pPr>
              <a:lnSpc>
                <a:spcPct val="140000"/>
              </a:lnSpc>
              <a:defRPr sz="825"/>
            </a:lvl2pPr>
            <a:lvl3pPr>
              <a:lnSpc>
                <a:spcPct val="140000"/>
              </a:lnSpc>
              <a:defRPr sz="825"/>
            </a:lvl3pPr>
            <a:lvl4pPr>
              <a:lnSpc>
                <a:spcPct val="140000"/>
              </a:lnSpc>
              <a:defRPr sz="825"/>
            </a:lvl4pPr>
            <a:lvl5pPr>
              <a:lnSpc>
                <a:spcPct val="140000"/>
              </a:lnSpc>
              <a:defRPr sz="825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Aenean</a:t>
            </a:r>
            <a:r>
              <a:rPr lang="nl-NL"/>
              <a:t> massa. </a:t>
            </a:r>
            <a:r>
              <a:rPr lang="nl-NL" dirty="0"/>
              <a:t>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, </a:t>
            </a:r>
            <a:r>
              <a:rPr lang="nl-NL" dirty="0" err="1"/>
              <a:t>ultricies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pellentesque</a:t>
            </a:r>
            <a:r>
              <a:rPr lang="nl-NL" dirty="0"/>
              <a:t>.</a:t>
            </a:r>
          </a:p>
          <a:p>
            <a:pPr lvl="0"/>
            <a:r>
              <a:rPr lang="nl-NL" dirty="0" err="1"/>
              <a:t>Pretium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, </a:t>
            </a:r>
            <a:r>
              <a:rPr lang="nl-NL" dirty="0" err="1"/>
              <a:t>sem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 massa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pede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fringilla</a:t>
            </a:r>
            <a:r>
              <a:rPr lang="nl-NL" dirty="0"/>
              <a:t> vel,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, </a:t>
            </a:r>
            <a:r>
              <a:rPr lang="nl-NL" dirty="0" err="1"/>
              <a:t>arcu</a:t>
            </a:r>
            <a:r>
              <a:rPr lang="nl-NL" dirty="0"/>
              <a:t>. In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rhoncus</a:t>
            </a:r>
            <a:r>
              <a:rPr lang="nl-NL" dirty="0"/>
              <a:t> ut, </a:t>
            </a:r>
            <a:r>
              <a:rPr lang="nl-NL" dirty="0" err="1"/>
              <a:t>imperdiet</a:t>
            </a:r>
            <a:r>
              <a:rPr lang="nl-NL" dirty="0"/>
              <a:t> a, </a:t>
            </a:r>
            <a:r>
              <a:rPr lang="nl-NL" dirty="0" err="1"/>
              <a:t>venenatis</a:t>
            </a:r>
            <a:r>
              <a:rPr lang="nl-NL" dirty="0"/>
              <a:t> vitae, </a:t>
            </a:r>
            <a:r>
              <a:rPr lang="nl-NL" dirty="0" err="1"/>
              <a:t>justo</a:t>
            </a:r>
            <a:r>
              <a:rPr lang="nl-NL" dirty="0"/>
              <a:t>. </a:t>
            </a:r>
            <a:r>
              <a:rPr lang="nl-NL" dirty="0" err="1"/>
              <a:t>Nullam</a:t>
            </a:r>
            <a:r>
              <a:rPr lang="nl-NL" dirty="0"/>
              <a:t> dictum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pede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.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70897" y="1994201"/>
            <a:ext cx="3283063" cy="955947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95391" y="2924611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</p:spTree>
    <p:extLst>
      <p:ext uri="{BB962C8B-B14F-4D97-AF65-F5344CB8AC3E}">
        <p14:creationId xmlns:p14="http://schemas.microsoft.com/office/powerpoint/2010/main" val="23197644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ussenpagina + afbeeld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 userDrawn="1"/>
        </p:nvSpPr>
        <p:spPr>
          <a:xfrm>
            <a:off x="-3378734" y="-1437412"/>
            <a:ext cx="8009453" cy="80089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938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hier het juiste WITTE </a:t>
            </a:r>
            <a:r>
              <a:rPr lang="nl-NL" dirty="0" err="1"/>
              <a:t>Talpa</a:t>
            </a:r>
            <a:r>
              <a:rPr lang="nl-NL" dirty="0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5171" y="973805"/>
            <a:ext cx="3089264" cy="3200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975" b="0" i="0">
                <a:latin typeface="Axiforma Light" charset="0"/>
                <a:ea typeface="Axiforma Light" charset="0"/>
                <a:cs typeface="Axiforma Light" charset="0"/>
              </a:defRPr>
            </a:lvl1pPr>
            <a:lvl2pPr>
              <a:lnSpc>
                <a:spcPct val="140000"/>
              </a:lnSpc>
              <a:defRPr sz="825"/>
            </a:lvl2pPr>
            <a:lvl3pPr>
              <a:lnSpc>
                <a:spcPct val="140000"/>
              </a:lnSpc>
              <a:defRPr sz="825"/>
            </a:lvl3pPr>
            <a:lvl4pPr>
              <a:lnSpc>
                <a:spcPct val="140000"/>
              </a:lnSpc>
              <a:defRPr sz="825"/>
            </a:lvl4pPr>
            <a:lvl5pPr>
              <a:lnSpc>
                <a:spcPct val="140000"/>
              </a:lnSpc>
              <a:defRPr sz="825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Aenean</a:t>
            </a:r>
            <a:r>
              <a:rPr lang="nl-NL"/>
              <a:t> massa. </a:t>
            </a:r>
            <a:r>
              <a:rPr lang="nl-NL" dirty="0"/>
              <a:t>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, </a:t>
            </a:r>
            <a:r>
              <a:rPr lang="nl-NL" dirty="0" err="1"/>
              <a:t>ultricies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pellentesque</a:t>
            </a:r>
            <a:r>
              <a:rPr lang="nl-NL" dirty="0"/>
              <a:t>.</a:t>
            </a:r>
          </a:p>
          <a:p>
            <a:pPr lvl="0"/>
            <a:r>
              <a:rPr lang="nl-NL" dirty="0" err="1"/>
              <a:t>Pretium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, </a:t>
            </a:r>
            <a:r>
              <a:rPr lang="nl-NL" dirty="0" err="1"/>
              <a:t>sem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 massa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pede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fringilla</a:t>
            </a:r>
            <a:r>
              <a:rPr lang="nl-NL" dirty="0"/>
              <a:t> vel,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, </a:t>
            </a:r>
            <a:r>
              <a:rPr lang="nl-NL" dirty="0" err="1"/>
              <a:t>arcu</a:t>
            </a:r>
            <a:r>
              <a:rPr lang="nl-NL" dirty="0"/>
              <a:t>. In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rhoncus</a:t>
            </a:r>
            <a:r>
              <a:rPr lang="nl-NL" dirty="0"/>
              <a:t> ut, </a:t>
            </a:r>
            <a:r>
              <a:rPr lang="nl-NL" dirty="0" err="1"/>
              <a:t>imperdiet</a:t>
            </a:r>
            <a:r>
              <a:rPr lang="nl-NL" dirty="0"/>
              <a:t> a, </a:t>
            </a:r>
            <a:r>
              <a:rPr lang="nl-NL" dirty="0" err="1"/>
              <a:t>venenatis</a:t>
            </a:r>
            <a:r>
              <a:rPr lang="nl-NL" dirty="0"/>
              <a:t> vitae, </a:t>
            </a:r>
            <a:r>
              <a:rPr lang="nl-NL" dirty="0" err="1"/>
              <a:t>justo</a:t>
            </a:r>
            <a:r>
              <a:rPr lang="nl-NL" dirty="0"/>
              <a:t>. </a:t>
            </a:r>
            <a:r>
              <a:rPr lang="nl-NL" dirty="0" err="1"/>
              <a:t>Nullam</a:t>
            </a:r>
            <a:r>
              <a:rPr lang="nl-NL" dirty="0"/>
              <a:t> dictum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pede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.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70897" y="1994201"/>
            <a:ext cx="3283063" cy="955947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95391" y="2924611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</p:spTree>
    <p:extLst>
      <p:ext uri="{BB962C8B-B14F-4D97-AF65-F5344CB8AC3E}">
        <p14:creationId xmlns:p14="http://schemas.microsoft.com/office/powerpoint/2010/main" val="37793628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ussenpagina + afbeeld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 userDrawn="1"/>
        </p:nvSpPr>
        <p:spPr>
          <a:xfrm>
            <a:off x="-3378734" y="-1437412"/>
            <a:ext cx="8009453" cy="800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938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Voeg hier het juiste ZWARTE </a:t>
            </a:r>
            <a:r>
              <a:rPr lang="nl-NL" dirty="0" err="1"/>
              <a:t>Talpa</a:t>
            </a:r>
            <a:r>
              <a:rPr lang="nl-NL" dirty="0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5171" y="973805"/>
            <a:ext cx="3089264" cy="3200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975" b="0" i="0">
                <a:latin typeface="Axiforma Light" charset="0"/>
                <a:ea typeface="Axiforma Light" charset="0"/>
                <a:cs typeface="Axiforma Light" charset="0"/>
              </a:defRPr>
            </a:lvl1pPr>
            <a:lvl2pPr>
              <a:lnSpc>
                <a:spcPct val="140000"/>
              </a:lnSpc>
              <a:defRPr sz="825"/>
            </a:lvl2pPr>
            <a:lvl3pPr>
              <a:lnSpc>
                <a:spcPct val="140000"/>
              </a:lnSpc>
              <a:defRPr sz="825"/>
            </a:lvl3pPr>
            <a:lvl4pPr>
              <a:lnSpc>
                <a:spcPct val="140000"/>
              </a:lnSpc>
              <a:defRPr sz="825"/>
            </a:lvl4pPr>
            <a:lvl5pPr>
              <a:lnSpc>
                <a:spcPct val="140000"/>
              </a:lnSpc>
              <a:defRPr sz="825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Aenean</a:t>
            </a:r>
            <a:r>
              <a:rPr lang="nl-NL"/>
              <a:t> massa. </a:t>
            </a:r>
            <a:r>
              <a:rPr lang="nl-NL" dirty="0"/>
              <a:t>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, </a:t>
            </a:r>
            <a:r>
              <a:rPr lang="nl-NL" dirty="0" err="1"/>
              <a:t>ultricies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pellentesque</a:t>
            </a:r>
            <a:r>
              <a:rPr lang="nl-NL" dirty="0"/>
              <a:t>.</a:t>
            </a:r>
          </a:p>
          <a:p>
            <a:pPr lvl="0"/>
            <a:r>
              <a:rPr lang="nl-NL" dirty="0" err="1"/>
              <a:t>Pretium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, </a:t>
            </a:r>
            <a:r>
              <a:rPr lang="nl-NL" dirty="0" err="1"/>
              <a:t>sem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 massa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pede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fringilla</a:t>
            </a:r>
            <a:r>
              <a:rPr lang="nl-NL" dirty="0"/>
              <a:t> vel,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, </a:t>
            </a:r>
            <a:r>
              <a:rPr lang="nl-NL" dirty="0" err="1"/>
              <a:t>arcu</a:t>
            </a:r>
            <a:r>
              <a:rPr lang="nl-NL" dirty="0"/>
              <a:t>. In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rhoncus</a:t>
            </a:r>
            <a:r>
              <a:rPr lang="nl-NL" dirty="0"/>
              <a:t> ut, </a:t>
            </a:r>
            <a:r>
              <a:rPr lang="nl-NL" dirty="0" err="1"/>
              <a:t>imperdiet</a:t>
            </a:r>
            <a:r>
              <a:rPr lang="nl-NL" dirty="0"/>
              <a:t> a, </a:t>
            </a:r>
            <a:r>
              <a:rPr lang="nl-NL" dirty="0" err="1"/>
              <a:t>venenatis</a:t>
            </a:r>
            <a:r>
              <a:rPr lang="nl-NL" dirty="0"/>
              <a:t> vitae, </a:t>
            </a:r>
            <a:r>
              <a:rPr lang="nl-NL" dirty="0" err="1"/>
              <a:t>justo</a:t>
            </a:r>
            <a:r>
              <a:rPr lang="nl-NL" dirty="0"/>
              <a:t>. </a:t>
            </a:r>
            <a:r>
              <a:rPr lang="nl-NL" dirty="0" err="1"/>
              <a:t>Nullam</a:t>
            </a:r>
            <a:r>
              <a:rPr lang="nl-NL" dirty="0"/>
              <a:t> dictum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pede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.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70897" y="1994201"/>
            <a:ext cx="3283063" cy="955947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95391" y="2924611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tx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</p:spTree>
    <p:extLst>
      <p:ext uri="{BB962C8B-B14F-4D97-AF65-F5344CB8AC3E}">
        <p14:creationId xmlns:p14="http://schemas.microsoft.com/office/powerpoint/2010/main" val="11119613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ussenpagina + afbeeld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 userDrawn="1"/>
        </p:nvSpPr>
        <p:spPr>
          <a:xfrm>
            <a:off x="-3378734" y="-1437412"/>
            <a:ext cx="8009453" cy="80089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sp>
        <p:nvSpPr>
          <p:cNvPr id="7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938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hier het juiste WITTE </a:t>
            </a:r>
            <a:r>
              <a:rPr lang="nl-NL" dirty="0" err="1"/>
              <a:t>Talpa</a:t>
            </a:r>
            <a:r>
              <a:rPr lang="nl-NL" dirty="0"/>
              <a:t> logo toe</a:t>
            </a:r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7" name="Groeperen 16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9" name="Rechthoek 18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0" name="Rechthoek 19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1" name="Rechthoek 20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22" name="Rechthoek 21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8" name="Rechthoek 17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5171" y="973805"/>
            <a:ext cx="3089264" cy="3200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975" b="0" i="0">
                <a:latin typeface="Axiforma Light" charset="0"/>
                <a:ea typeface="Axiforma Light" charset="0"/>
                <a:cs typeface="Axiforma Light" charset="0"/>
              </a:defRPr>
            </a:lvl1pPr>
            <a:lvl2pPr>
              <a:lnSpc>
                <a:spcPct val="140000"/>
              </a:lnSpc>
              <a:defRPr sz="825"/>
            </a:lvl2pPr>
            <a:lvl3pPr>
              <a:lnSpc>
                <a:spcPct val="140000"/>
              </a:lnSpc>
              <a:defRPr sz="825"/>
            </a:lvl3pPr>
            <a:lvl4pPr>
              <a:lnSpc>
                <a:spcPct val="140000"/>
              </a:lnSpc>
              <a:defRPr sz="825"/>
            </a:lvl4pPr>
            <a:lvl5pPr>
              <a:lnSpc>
                <a:spcPct val="140000"/>
              </a:lnSpc>
              <a:defRPr sz="825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Aenean</a:t>
            </a:r>
            <a:r>
              <a:rPr lang="nl-NL"/>
              <a:t> massa. </a:t>
            </a:r>
            <a:r>
              <a:rPr lang="nl-NL" dirty="0"/>
              <a:t>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 </a:t>
            </a:r>
            <a:r>
              <a:rPr lang="nl-NL" dirty="0" err="1"/>
              <a:t>magnis</a:t>
            </a:r>
            <a:r>
              <a:rPr lang="nl-NL" dirty="0"/>
              <a:t> dis </a:t>
            </a:r>
            <a:r>
              <a:rPr lang="nl-NL" dirty="0" err="1"/>
              <a:t>parturient</a:t>
            </a:r>
            <a:r>
              <a:rPr lang="nl-NL" dirty="0"/>
              <a:t> </a:t>
            </a:r>
            <a:r>
              <a:rPr lang="nl-NL" dirty="0" err="1"/>
              <a:t>montes</a:t>
            </a:r>
            <a:r>
              <a:rPr lang="nl-NL" dirty="0"/>
              <a:t>, </a:t>
            </a:r>
            <a:r>
              <a:rPr lang="nl-NL" dirty="0" err="1"/>
              <a:t>nascetur</a:t>
            </a:r>
            <a:r>
              <a:rPr lang="nl-NL" dirty="0"/>
              <a:t> </a:t>
            </a:r>
            <a:r>
              <a:rPr lang="nl-NL" dirty="0" err="1"/>
              <a:t>ridiculus</a:t>
            </a:r>
            <a:r>
              <a:rPr lang="nl-NL" dirty="0"/>
              <a:t> mus.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, </a:t>
            </a:r>
            <a:r>
              <a:rPr lang="nl-NL" dirty="0" err="1"/>
              <a:t>ultricies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pellentesque</a:t>
            </a:r>
            <a:r>
              <a:rPr lang="nl-NL" dirty="0"/>
              <a:t>.</a:t>
            </a:r>
          </a:p>
          <a:p>
            <a:pPr lvl="0"/>
            <a:r>
              <a:rPr lang="nl-NL" dirty="0" err="1"/>
              <a:t>Pretium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, </a:t>
            </a:r>
            <a:r>
              <a:rPr lang="nl-NL" dirty="0" err="1"/>
              <a:t>sem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 massa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pede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fringilla</a:t>
            </a:r>
            <a:r>
              <a:rPr lang="nl-NL" dirty="0"/>
              <a:t> vel,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,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, </a:t>
            </a:r>
            <a:r>
              <a:rPr lang="nl-NL" dirty="0" err="1"/>
              <a:t>arcu</a:t>
            </a:r>
            <a:r>
              <a:rPr lang="nl-NL" dirty="0"/>
              <a:t>. In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, </a:t>
            </a:r>
            <a:r>
              <a:rPr lang="nl-NL" dirty="0" err="1"/>
              <a:t>rhoncus</a:t>
            </a:r>
            <a:r>
              <a:rPr lang="nl-NL" dirty="0"/>
              <a:t> ut, </a:t>
            </a:r>
            <a:r>
              <a:rPr lang="nl-NL" dirty="0" err="1"/>
              <a:t>imperdiet</a:t>
            </a:r>
            <a:r>
              <a:rPr lang="nl-NL" dirty="0"/>
              <a:t> a, </a:t>
            </a:r>
            <a:r>
              <a:rPr lang="nl-NL" dirty="0" err="1"/>
              <a:t>venenatis</a:t>
            </a:r>
            <a:r>
              <a:rPr lang="nl-NL" dirty="0"/>
              <a:t> vitae, </a:t>
            </a:r>
            <a:r>
              <a:rPr lang="nl-NL" dirty="0" err="1"/>
              <a:t>justo</a:t>
            </a:r>
            <a:r>
              <a:rPr lang="nl-NL" dirty="0"/>
              <a:t>. </a:t>
            </a:r>
            <a:r>
              <a:rPr lang="nl-NL" dirty="0" err="1"/>
              <a:t>Nullam</a:t>
            </a:r>
            <a:r>
              <a:rPr lang="nl-NL" dirty="0"/>
              <a:t> dictum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pede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.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70897" y="1994201"/>
            <a:ext cx="3283063" cy="955947"/>
          </a:xfrm>
        </p:spPr>
        <p:txBody>
          <a:bodyPr anchor="b">
            <a:normAutofit/>
          </a:bodyPr>
          <a:lstStyle>
            <a:lvl1pPr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95391" y="2924611"/>
            <a:ext cx="3283063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1050" b="0" i="0" baseline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 dirty="0"/>
              <a:t>SUBTITEL IN KAPITALEN</a:t>
            </a:r>
          </a:p>
        </p:txBody>
      </p:sp>
    </p:spTree>
    <p:extLst>
      <p:ext uri="{BB962C8B-B14F-4D97-AF65-F5344CB8AC3E}">
        <p14:creationId xmlns:p14="http://schemas.microsoft.com/office/powerpoint/2010/main" val="32362167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 slide // alterna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 userDrawn="1"/>
        </p:nvSpPr>
        <p:spPr>
          <a:xfrm>
            <a:off x="4946743" y="-1832741"/>
            <a:ext cx="9202211" cy="92016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75"/>
          </a:p>
        </p:txBody>
      </p:sp>
      <p:grpSp>
        <p:nvGrpSpPr>
          <p:cNvPr id="9" name="Groeperen 8"/>
          <p:cNvGrpSpPr/>
          <p:nvPr userDrawn="1"/>
        </p:nvGrpSpPr>
        <p:grpSpPr>
          <a:xfrm>
            <a:off x="-1295485" y="-1342465"/>
            <a:ext cx="11729321" cy="7829124"/>
            <a:chOff x="-3454402" y="-3579906"/>
            <a:chExt cx="31276153" cy="20877663"/>
          </a:xfrm>
        </p:grpSpPr>
        <p:grpSp>
          <p:nvGrpSpPr>
            <p:cNvPr id="12" name="Groeperen 11"/>
            <p:cNvGrpSpPr/>
            <p:nvPr userDrawn="1"/>
          </p:nvGrpSpPr>
          <p:grpSpPr>
            <a:xfrm>
              <a:off x="-3454402" y="-3579906"/>
              <a:ext cx="31276153" cy="20877663"/>
              <a:chOff x="-3454402" y="-3579906"/>
              <a:chExt cx="31276153" cy="20877663"/>
            </a:xfrm>
          </p:grpSpPr>
          <p:sp>
            <p:nvSpPr>
              <p:cNvPr id="15" name="Rechthoek 14"/>
              <p:cNvSpPr/>
              <p:nvPr userDrawn="1"/>
            </p:nvSpPr>
            <p:spPr>
              <a:xfrm>
                <a:off x="-3454401" y="-3579906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6" name="Rechthoek 15"/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7" name="Rechthoek 16"/>
              <p:cNvSpPr/>
              <p:nvPr userDrawn="1"/>
            </p:nvSpPr>
            <p:spPr>
              <a:xfrm>
                <a:off x="-3454402" y="-11161"/>
                <a:ext cx="3427734" cy="13740173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  <p:sp>
            <p:nvSpPr>
              <p:cNvPr id="18" name="Rechthoek 17"/>
              <p:cNvSpPr/>
              <p:nvPr userDrawn="1"/>
            </p:nvSpPr>
            <p:spPr>
              <a:xfrm>
                <a:off x="24394019" y="-11161"/>
                <a:ext cx="3427732" cy="13740837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675"/>
              </a:p>
            </p:txBody>
          </p:sp>
        </p:grpSp>
        <p:sp>
          <p:nvSpPr>
            <p:cNvPr id="13" name="Rechthoek 12"/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675"/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4287"/>
            <a:ext cx="5872545" cy="5170034"/>
          </a:xfrm>
          <a:custGeom>
            <a:avLst/>
            <a:gdLst>
              <a:gd name="connsiteX0" fmla="*/ 0 w 15659100"/>
              <a:gd name="connsiteY0" fmla="*/ 0 h 13754100"/>
              <a:gd name="connsiteX1" fmla="*/ 15659100 w 15659100"/>
              <a:gd name="connsiteY1" fmla="*/ 0 h 13754100"/>
              <a:gd name="connsiteX2" fmla="*/ 15659100 w 15659100"/>
              <a:gd name="connsiteY2" fmla="*/ 13754100 h 13754100"/>
              <a:gd name="connsiteX3" fmla="*/ 0 w 15659100"/>
              <a:gd name="connsiteY3" fmla="*/ 13754100 h 13754100"/>
              <a:gd name="connsiteX4" fmla="*/ 0 w 15659100"/>
              <a:gd name="connsiteY4" fmla="*/ 0 h 13754100"/>
              <a:gd name="connsiteX0" fmla="*/ 0 w 15659100"/>
              <a:gd name="connsiteY0" fmla="*/ 0 h 13786757"/>
              <a:gd name="connsiteX1" fmla="*/ 15659100 w 15659100"/>
              <a:gd name="connsiteY1" fmla="*/ 0 h 13786757"/>
              <a:gd name="connsiteX2" fmla="*/ 14989629 w 15659100"/>
              <a:gd name="connsiteY2" fmla="*/ 13786757 h 13786757"/>
              <a:gd name="connsiteX3" fmla="*/ 0 w 15659100"/>
              <a:gd name="connsiteY3" fmla="*/ 13754100 h 13786757"/>
              <a:gd name="connsiteX4" fmla="*/ 0 w 15659100"/>
              <a:gd name="connsiteY4" fmla="*/ 0 h 13786757"/>
              <a:gd name="connsiteX0" fmla="*/ 0 w 15659100"/>
              <a:gd name="connsiteY0" fmla="*/ 0 h 13786757"/>
              <a:gd name="connsiteX1" fmla="*/ 15659100 w 15659100"/>
              <a:gd name="connsiteY1" fmla="*/ 0 h 13786757"/>
              <a:gd name="connsiteX2" fmla="*/ 14989629 w 15659100"/>
              <a:gd name="connsiteY2" fmla="*/ 13786757 h 13786757"/>
              <a:gd name="connsiteX3" fmla="*/ 0 w 15659100"/>
              <a:gd name="connsiteY3" fmla="*/ 13754100 h 13786757"/>
              <a:gd name="connsiteX4" fmla="*/ 0 w 15659100"/>
              <a:gd name="connsiteY4" fmla="*/ 0 h 13786757"/>
              <a:gd name="connsiteX0" fmla="*/ 0 w 15659100"/>
              <a:gd name="connsiteY0" fmla="*/ 0 h 13786757"/>
              <a:gd name="connsiteX1" fmla="*/ 15659100 w 15659100"/>
              <a:gd name="connsiteY1" fmla="*/ 0 h 13786757"/>
              <a:gd name="connsiteX2" fmla="*/ 14989629 w 15659100"/>
              <a:gd name="connsiteY2" fmla="*/ 13786757 h 13786757"/>
              <a:gd name="connsiteX3" fmla="*/ 0 w 15659100"/>
              <a:gd name="connsiteY3" fmla="*/ 13754100 h 13786757"/>
              <a:gd name="connsiteX4" fmla="*/ 0 w 15659100"/>
              <a:gd name="connsiteY4" fmla="*/ 0 h 13786757"/>
              <a:gd name="connsiteX0" fmla="*/ 0 w 15659100"/>
              <a:gd name="connsiteY0" fmla="*/ 0 h 13786757"/>
              <a:gd name="connsiteX1" fmla="*/ 15659100 w 15659100"/>
              <a:gd name="connsiteY1" fmla="*/ 0 h 13786757"/>
              <a:gd name="connsiteX2" fmla="*/ 14989629 w 15659100"/>
              <a:gd name="connsiteY2" fmla="*/ 13786757 h 13786757"/>
              <a:gd name="connsiteX3" fmla="*/ 0 w 15659100"/>
              <a:gd name="connsiteY3" fmla="*/ 13754100 h 13786757"/>
              <a:gd name="connsiteX4" fmla="*/ 0 w 15659100"/>
              <a:gd name="connsiteY4" fmla="*/ 0 h 13786757"/>
              <a:gd name="connsiteX0" fmla="*/ 0 w 15659100"/>
              <a:gd name="connsiteY0" fmla="*/ 0 h 13786757"/>
              <a:gd name="connsiteX1" fmla="*/ 15659100 w 15659100"/>
              <a:gd name="connsiteY1" fmla="*/ 0 h 13786757"/>
              <a:gd name="connsiteX2" fmla="*/ 14989629 w 15659100"/>
              <a:gd name="connsiteY2" fmla="*/ 13786757 h 13786757"/>
              <a:gd name="connsiteX3" fmla="*/ 0 w 15659100"/>
              <a:gd name="connsiteY3" fmla="*/ 13754100 h 13786757"/>
              <a:gd name="connsiteX4" fmla="*/ 0 w 15659100"/>
              <a:gd name="connsiteY4" fmla="*/ 0 h 1378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100" h="13786757">
                <a:moveTo>
                  <a:pt x="0" y="0"/>
                </a:moveTo>
                <a:lnTo>
                  <a:pt x="15659100" y="0"/>
                </a:lnTo>
                <a:cubicBezTo>
                  <a:pt x="12725400" y="4628243"/>
                  <a:pt x="12338957" y="8929914"/>
                  <a:pt x="14989629" y="13786757"/>
                </a:cubicBezTo>
                <a:lnTo>
                  <a:pt x="0" y="1375410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nl-NL" dirty="0"/>
              <a:t>Voeg hier een afbeelding toe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25775" y="2092756"/>
            <a:ext cx="3057512" cy="95594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 titel.</a:t>
            </a:r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650270" y="3101748"/>
            <a:ext cx="3057512" cy="197282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defRPr sz="825" b="0" i="0" baseline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>
              <a:defRPr sz="675" b="0" i="0">
                <a:solidFill>
                  <a:schemeClr val="bg1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</a:lstStyle>
          <a:p>
            <a:pPr lvl="0"/>
            <a:r>
              <a:rPr lang="nl-NL"/>
              <a:t>SUBTITEL IN KAPITALEN</a:t>
            </a:r>
          </a:p>
        </p:txBody>
      </p:sp>
      <p:sp>
        <p:nvSpPr>
          <p:cNvPr id="10" name="Tijdelijke aanduiding voor afbeelding 17"/>
          <p:cNvSpPr>
            <a:spLocks noGrp="1"/>
          </p:cNvSpPr>
          <p:nvPr>
            <p:ph type="pic" sz="quarter" idx="13" hasCustomPrompt="1"/>
          </p:nvPr>
        </p:nvSpPr>
        <p:spPr>
          <a:xfrm>
            <a:off x="415674" y="4428519"/>
            <a:ext cx="1502293" cy="42143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nl-NL"/>
              <a:t>Voeg hier het juiste </a:t>
            </a:r>
            <a:r>
              <a:rPr lang="nl-NL" err="1"/>
              <a:t>Talpa</a:t>
            </a:r>
            <a:r>
              <a:rPr lang="nl-NL"/>
              <a:t> logo toe</a:t>
            </a:r>
          </a:p>
        </p:txBody>
      </p:sp>
    </p:spTree>
    <p:extLst>
      <p:ext uri="{BB962C8B-B14F-4D97-AF65-F5344CB8AC3E}">
        <p14:creationId xmlns:p14="http://schemas.microsoft.com/office/powerpoint/2010/main" val="26458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sopgave met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al 1">
            <a:extLst>
              <a:ext uri="{FF2B5EF4-FFF2-40B4-BE49-F238E27FC236}">
                <a16:creationId xmlns:a16="http://schemas.microsoft.com/office/drawing/2014/main" id="{657CCC9B-BF01-4337-B756-51B8020EAE7C}"/>
              </a:ext>
            </a:extLst>
          </p:cNvPr>
          <p:cNvSpPr/>
          <p:nvPr userDrawn="1"/>
        </p:nvSpPr>
        <p:spPr>
          <a:xfrm>
            <a:off x="1306022" y="-4680000"/>
            <a:ext cx="6527591" cy="65275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7638" y="542188"/>
            <a:ext cx="5584361" cy="784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Inhoudsopgave.</a:t>
            </a:r>
          </a:p>
        </p:txBody>
      </p:sp>
      <p:sp>
        <p:nvSpPr>
          <p:cNvPr id="21" name="Tijdelijke aanduiding voor tekst 14">
            <a:extLst>
              <a:ext uri="{FF2B5EF4-FFF2-40B4-BE49-F238E27FC236}">
                <a16:creationId xmlns:a16="http://schemas.microsoft.com/office/drawing/2014/main" id="{8AF1E194-B28F-4813-8BC9-ECF4EA9E1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35277"/>
            <a:ext cx="7200000" cy="2716722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36296A1A-1030-4BAA-9354-FFD553E25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481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en woord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al 57">
            <a:extLst>
              <a:ext uri="{FF2B5EF4-FFF2-40B4-BE49-F238E27FC236}">
                <a16:creationId xmlns:a16="http://schemas.microsoft.com/office/drawing/2014/main" id="{016EC07C-8832-49A9-A6CD-27326E984983}"/>
              </a:ext>
            </a:extLst>
          </p:cNvPr>
          <p:cNvSpPr/>
          <p:nvPr userDrawn="1"/>
        </p:nvSpPr>
        <p:spPr>
          <a:xfrm>
            <a:off x="7613754" y="-679345"/>
            <a:ext cx="1863635" cy="18636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E8F49FDE-2649-4EC3-8449-7F69BCCC19B3}"/>
              </a:ext>
            </a:extLst>
          </p:cNvPr>
          <p:cNvSpPr txBox="1"/>
          <p:nvPr userDrawn="1"/>
        </p:nvSpPr>
        <p:spPr>
          <a:xfrm>
            <a:off x="900000" y="969234"/>
            <a:ext cx="3676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latin typeface="+mj-lt"/>
              </a:rPr>
              <a:t>Basis.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4F3906-1BDF-435F-A907-7E0A7BBF0D1D}"/>
              </a:ext>
            </a:extLst>
          </p:cNvPr>
          <p:cNvSpPr txBox="1"/>
          <p:nvPr userDrawn="1"/>
        </p:nvSpPr>
        <p:spPr>
          <a:xfrm>
            <a:off x="928800" y="792000"/>
            <a:ext cx="342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Axiforma Medium" panose="00000600000000000000" pitchFamily="50" charset="0"/>
              </a:rPr>
              <a:t>GOUDEN REGELS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22EEEF6-8F35-4360-94CC-50F8C82E4786}"/>
              </a:ext>
            </a:extLst>
          </p:cNvPr>
          <p:cNvSpPr txBox="1"/>
          <p:nvPr userDrawn="1"/>
        </p:nvSpPr>
        <p:spPr>
          <a:xfrm>
            <a:off x="936000" y="2232000"/>
            <a:ext cx="1288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+mj-lt"/>
              </a:rPr>
              <a:t>Titel.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CB949C6-2244-420B-AAB8-E9655233433B}"/>
              </a:ext>
            </a:extLst>
          </p:cNvPr>
          <p:cNvSpPr/>
          <p:nvPr userDrawn="1"/>
        </p:nvSpPr>
        <p:spPr>
          <a:xfrm>
            <a:off x="2592000" y="2232000"/>
            <a:ext cx="2232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Naast de Talpa bollen plaatsen.</a:t>
            </a:r>
            <a:endParaRPr lang="nl-NL" sz="900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3408672C-BBE3-4A2F-AAA7-EB05507AC827}"/>
              </a:ext>
            </a:extLst>
          </p:cNvPr>
          <p:cNvSpPr/>
          <p:nvPr userDrawn="1"/>
        </p:nvSpPr>
        <p:spPr>
          <a:xfrm>
            <a:off x="5832000" y="2232000"/>
            <a:ext cx="18583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 de aangegeven plaats.</a:t>
            </a:r>
            <a:endParaRPr lang="nl-NL" sz="1400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F3EF987-792E-4D01-ACEC-F208A09BA5A2}"/>
              </a:ext>
            </a:extLst>
          </p:cNvPr>
          <p:cNvSpPr/>
          <p:nvPr userDrawn="1"/>
        </p:nvSpPr>
        <p:spPr>
          <a:xfrm>
            <a:off x="2592000" y="2510653"/>
            <a:ext cx="14433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Lange titels.</a:t>
            </a:r>
            <a:endParaRPr lang="nl-NL" sz="900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82E2498F-7707-4561-8B2D-B9A5A1AB944C}"/>
              </a:ext>
            </a:extLst>
          </p:cNvPr>
          <p:cNvSpPr/>
          <p:nvPr userDrawn="1"/>
        </p:nvSpPr>
        <p:spPr>
          <a:xfrm>
            <a:off x="5832000" y="2510653"/>
            <a:ext cx="18583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Korte bondige titel.</a:t>
            </a:r>
            <a:endParaRPr lang="nl-NL" sz="1400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23B5B908-860C-4FBA-9718-A3750ED9165C}"/>
              </a:ext>
            </a:extLst>
          </p:cNvPr>
          <p:cNvSpPr/>
          <p:nvPr userDrawn="1"/>
        </p:nvSpPr>
        <p:spPr>
          <a:xfrm>
            <a:off x="2592000" y="2789306"/>
            <a:ext cx="2149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Geen punt achter de titel.</a:t>
            </a:r>
            <a:endParaRPr lang="nl-NL" sz="900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459768CC-105F-49A9-8F30-A2AEB95A0463}"/>
              </a:ext>
            </a:extLst>
          </p:cNvPr>
          <p:cNvSpPr/>
          <p:nvPr userDrawn="1"/>
        </p:nvSpPr>
        <p:spPr>
          <a:xfrm>
            <a:off x="5832000" y="2789306"/>
            <a:ext cx="18583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Punt achter de titel.</a:t>
            </a:r>
            <a:endParaRPr lang="nl-NL" sz="1400" dirty="0"/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C134669A-E1EA-4587-9D1E-16D02D5B2889}"/>
              </a:ext>
            </a:extLst>
          </p:cNvPr>
          <p:cNvCxnSpPr/>
          <p:nvPr userDrawn="1"/>
        </p:nvCxnSpPr>
        <p:spPr>
          <a:xfrm>
            <a:off x="2664000" y="2160000"/>
            <a:ext cx="6471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5DE0CE81-19E6-439F-A444-08DE944A8FBE}"/>
              </a:ext>
            </a:extLst>
          </p:cNvPr>
          <p:cNvCxnSpPr/>
          <p:nvPr userDrawn="1"/>
        </p:nvCxnSpPr>
        <p:spPr>
          <a:xfrm>
            <a:off x="5913115" y="2160000"/>
            <a:ext cx="6471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>
            <a:extLst>
              <a:ext uri="{FF2B5EF4-FFF2-40B4-BE49-F238E27FC236}">
                <a16:creationId xmlns:a16="http://schemas.microsoft.com/office/drawing/2014/main" id="{89513909-CCF7-4AA1-B1EE-C9FCD3A44E4D}"/>
              </a:ext>
            </a:extLst>
          </p:cNvPr>
          <p:cNvSpPr txBox="1"/>
          <p:nvPr userDrawn="1"/>
        </p:nvSpPr>
        <p:spPr>
          <a:xfrm>
            <a:off x="5760000" y="1872000"/>
            <a:ext cx="92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latin typeface="Axiforma Medium" panose="00000600000000000000" pitchFamily="50" charset="0"/>
              </a:rPr>
              <a:t>GOED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050A5990-EB87-4C34-A109-D1818506F2C0}"/>
              </a:ext>
            </a:extLst>
          </p:cNvPr>
          <p:cNvSpPr txBox="1"/>
          <p:nvPr userDrawn="1"/>
        </p:nvSpPr>
        <p:spPr>
          <a:xfrm>
            <a:off x="2520000" y="1872000"/>
            <a:ext cx="92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latin typeface="Axiforma Medium" panose="00000600000000000000" pitchFamily="50" charset="0"/>
              </a:rPr>
              <a:t>FOUT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E5CFF0DA-02E9-4065-B689-2D9A947AEAD0}"/>
              </a:ext>
            </a:extLst>
          </p:cNvPr>
          <p:cNvSpPr/>
          <p:nvPr userDrawn="1"/>
        </p:nvSpPr>
        <p:spPr>
          <a:xfrm>
            <a:off x="2592000" y="3346612"/>
            <a:ext cx="2149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Subtitel zoals in een zin.</a:t>
            </a:r>
            <a:endParaRPr lang="nl-NL" sz="900" dirty="0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B77EBB13-610E-4DD1-9A3B-BE0697356B2D}"/>
              </a:ext>
            </a:extLst>
          </p:cNvPr>
          <p:cNvSpPr/>
          <p:nvPr userDrawn="1"/>
        </p:nvSpPr>
        <p:spPr>
          <a:xfrm>
            <a:off x="5832000" y="3346612"/>
            <a:ext cx="18583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SUBTITEL in kapitalen.</a:t>
            </a:r>
            <a:endParaRPr lang="nl-NL" sz="1400" dirty="0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CCB6F1B1-AE48-47A9-84C4-2A0B472F64C5}"/>
              </a:ext>
            </a:extLst>
          </p:cNvPr>
          <p:cNvSpPr/>
          <p:nvPr userDrawn="1"/>
        </p:nvSpPr>
        <p:spPr>
          <a:xfrm>
            <a:off x="2592000" y="3625265"/>
            <a:ext cx="2413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Subtitel met een punt aan het einde.</a:t>
            </a:r>
            <a:endParaRPr lang="nl-NL" sz="900" dirty="0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77A8EE26-BAB1-42DB-8F85-6C3C407D2EC6}"/>
              </a:ext>
            </a:extLst>
          </p:cNvPr>
          <p:cNvSpPr/>
          <p:nvPr userDrawn="1"/>
        </p:nvSpPr>
        <p:spPr>
          <a:xfrm>
            <a:off x="5831999" y="3625265"/>
            <a:ext cx="21495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SUBTITEL zonder punt eindigen.</a:t>
            </a:r>
            <a:endParaRPr lang="nl-NL" sz="1400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25D0A8AD-F8F0-49C7-84DF-490CA75B1767}"/>
              </a:ext>
            </a:extLst>
          </p:cNvPr>
          <p:cNvSpPr/>
          <p:nvPr userDrawn="1"/>
        </p:nvSpPr>
        <p:spPr>
          <a:xfrm>
            <a:off x="2592000" y="3903918"/>
            <a:ext cx="25898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Titel en/of subtitel in themakleuren.</a:t>
            </a:r>
            <a:endParaRPr lang="nl-NL" sz="900" dirty="0"/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542F1253-DE68-4AC3-8072-B5A6E0AD8658}"/>
              </a:ext>
            </a:extLst>
          </p:cNvPr>
          <p:cNvSpPr/>
          <p:nvPr userDrawn="1"/>
        </p:nvSpPr>
        <p:spPr>
          <a:xfrm>
            <a:off x="5831999" y="3903918"/>
            <a:ext cx="28330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Titel en/of subtitel alleen in zwart of wit.</a:t>
            </a:r>
            <a:endParaRPr lang="nl-NL" sz="1400" dirty="0"/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86D4638C-C44E-4CE9-8817-7738E8599555}"/>
              </a:ext>
            </a:extLst>
          </p:cNvPr>
          <p:cNvSpPr/>
          <p:nvPr userDrawn="1"/>
        </p:nvSpPr>
        <p:spPr>
          <a:xfrm>
            <a:off x="2592000" y="4182573"/>
            <a:ext cx="25898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Tekstkleur zwart en wit in een bol.</a:t>
            </a:r>
            <a:endParaRPr lang="nl-NL" sz="900" dirty="0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C2A2C8E2-F5A1-4FD1-88E0-0B025907D702}"/>
              </a:ext>
            </a:extLst>
          </p:cNvPr>
          <p:cNvSpPr/>
          <p:nvPr userDrawn="1"/>
        </p:nvSpPr>
        <p:spPr>
          <a:xfrm>
            <a:off x="5831999" y="4182573"/>
            <a:ext cx="25898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 kleur tekst in bol (zwart of wit).</a:t>
            </a:r>
            <a:endParaRPr lang="nl-NL" sz="1400" dirty="0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DDD9DB8A-A608-480B-8BA7-0D86C42AE0F4}"/>
              </a:ext>
            </a:extLst>
          </p:cNvPr>
          <p:cNvSpPr/>
          <p:nvPr userDrawn="1"/>
        </p:nvSpPr>
        <p:spPr>
          <a:xfrm>
            <a:off x="2592000" y="3067959"/>
            <a:ext cx="2149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Verschillende lettertypes.</a:t>
            </a:r>
            <a:endParaRPr lang="nl-NL" sz="900" dirty="0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ECF1EF4B-DF23-4F13-B5A9-F6050AF06957}"/>
              </a:ext>
            </a:extLst>
          </p:cNvPr>
          <p:cNvSpPr/>
          <p:nvPr userDrawn="1"/>
        </p:nvSpPr>
        <p:spPr>
          <a:xfrm>
            <a:off x="5832000" y="3067959"/>
            <a:ext cx="18583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Alleen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Axiforma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ExtraBold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1400" dirty="0"/>
          </a:p>
        </p:txBody>
      </p:sp>
      <p:sp>
        <p:nvSpPr>
          <p:cNvPr id="34" name="Tijdelijke aanduiding voor dianummer 34">
            <a:extLst>
              <a:ext uri="{FF2B5EF4-FFF2-40B4-BE49-F238E27FC236}">
                <a16:creationId xmlns:a16="http://schemas.microsoft.com/office/drawing/2014/main" id="{D69A7E84-EF79-48C5-B7DB-1A8F1FC3A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06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slide met 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5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630A80EC-0427-449F-932A-6AA723188BA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36625" y="2052000"/>
            <a:ext cx="7200000" cy="270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FB4B09B9-6B03-4C68-94C6-D4B301ABD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777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slide met titel en subtitel bov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55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630A80EC-0427-449F-932A-6AA723188BA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36625" y="2052000"/>
            <a:ext cx="7200000" cy="270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88156047-7C02-4DB7-A265-D4FAE7D6F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2197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 dirty="0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630A80EC-0427-449F-932A-6AA723188BA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36625" y="1860605"/>
            <a:ext cx="7200000" cy="289139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6E1CFFE3-B1BD-4310-8431-60E6CCACC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8759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slide met titel en subtitel | 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5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630A80EC-0427-449F-932A-6AA723188BA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36625" y="2052000"/>
            <a:ext cx="2927709" cy="270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grafiek 2">
            <a:extLst>
              <a:ext uri="{FF2B5EF4-FFF2-40B4-BE49-F238E27FC236}">
                <a16:creationId xmlns:a16="http://schemas.microsoft.com/office/drawing/2014/main" id="{D2DD5122-EFD4-4D21-B1D4-F2B12CA067B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79666" y="2052000"/>
            <a:ext cx="2927709" cy="270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66C04AC3-BA41-4D7E-B4EC-9377C3DB5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172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slide met titel en subtitel boven titel | 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55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630A80EC-0427-449F-932A-6AA723188BA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36625" y="2052000"/>
            <a:ext cx="2927709" cy="270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grafiek 2">
            <a:extLst>
              <a:ext uri="{FF2B5EF4-FFF2-40B4-BE49-F238E27FC236}">
                <a16:creationId xmlns:a16="http://schemas.microsoft.com/office/drawing/2014/main" id="{D2DD5122-EFD4-4D21-B1D4-F2B12CA067B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79666" y="2052000"/>
            <a:ext cx="2927709" cy="270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BEE0BF3E-F38E-46E0-9C96-30C0F8FD6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86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slide met titel en subtitel | 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5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grafiek 2">
            <a:extLst>
              <a:ext uri="{FF2B5EF4-FFF2-40B4-BE49-F238E27FC236}">
                <a16:creationId xmlns:a16="http://schemas.microsoft.com/office/drawing/2014/main" id="{D2DD5122-EFD4-4D21-B1D4-F2B12CA067B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79666" y="2052638"/>
            <a:ext cx="3328632" cy="2699362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58AE60-1876-4DB6-BAB4-D17EDF2D47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6000" y="2052638"/>
            <a:ext cx="3275013" cy="269875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2302F172-3C1B-49FC-BFA1-4A6E883A7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455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slide met titel | 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jdelijke aanduiding voor grafiek 2">
            <a:extLst>
              <a:ext uri="{FF2B5EF4-FFF2-40B4-BE49-F238E27FC236}">
                <a16:creationId xmlns:a16="http://schemas.microsoft.com/office/drawing/2014/main" id="{239DE6B9-35B0-42EE-9EAE-3188181B2DF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36625" y="2052000"/>
            <a:ext cx="2927709" cy="270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1" name="Tijdelijke aanduiding voor grafiek 2">
            <a:extLst>
              <a:ext uri="{FF2B5EF4-FFF2-40B4-BE49-F238E27FC236}">
                <a16:creationId xmlns:a16="http://schemas.microsoft.com/office/drawing/2014/main" id="{1BDFD679-E206-4652-8FE1-C00490D9649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79666" y="2052000"/>
            <a:ext cx="2927709" cy="270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2" name="Tijdelijke aanduiding voor dianummer 34">
            <a:extLst>
              <a:ext uri="{FF2B5EF4-FFF2-40B4-BE49-F238E27FC236}">
                <a16:creationId xmlns:a16="http://schemas.microsoft.com/office/drawing/2014/main" id="{19AC7CCF-CC4B-49E7-8686-8F1303DBF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260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slide met titel en sub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5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4E88F65D-3116-45DB-B008-7A5914CA76B7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936625" y="2052000"/>
            <a:ext cx="7671673" cy="26987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EBC5582C-0F26-45DA-948B-085019F39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527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slide met titel en subtitel bov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55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4E88F65D-3116-45DB-B008-7A5914CA76B7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936625" y="1872000"/>
            <a:ext cx="7668000" cy="288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8363D287-B9BE-47E6-9C96-A6800FED5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106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slide met titel en subtitel bov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80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Korte bondige 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55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SmartArt 2">
            <a:extLst>
              <a:ext uri="{FF2B5EF4-FFF2-40B4-BE49-F238E27FC236}">
                <a16:creationId xmlns:a16="http://schemas.microsoft.com/office/drawing/2014/main" id="{76B0A5C2-81CB-49E6-9031-B56263EE070E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909344" y="1872000"/>
            <a:ext cx="7668000" cy="2880000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nl-NL"/>
          </a:p>
        </p:txBody>
      </p:sp>
      <p:sp>
        <p:nvSpPr>
          <p:cNvPr id="15" name="Tijdelijke aanduiding voor dianummer 34">
            <a:extLst>
              <a:ext uri="{FF2B5EF4-FFF2-40B4-BE49-F238E27FC236}">
                <a16:creationId xmlns:a16="http://schemas.microsoft.com/office/drawing/2014/main" id="{744B6974-5310-46EF-8723-7B6ECC656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53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met titel, subtitel en woord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al 77">
            <a:extLst>
              <a:ext uri="{FF2B5EF4-FFF2-40B4-BE49-F238E27FC236}">
                <a16:creationId xmlns:a16="http://schemas.microsoft.com/office/drawing/2014/main" id="{C304E06C-225E-43FB-9298-9492E45A56B5}"/>
              </a:ext>
            </a:extLst>
          </p:cNvPr>
          <p:cNvSpPr/>
          <p:nvPr userDrawn="1"/>
        </p:nvSpPr>
        <p:spPr>
          <a:xfrm>
            <a:off x="7613754" y="-679345"/>
            <a:ext cx="1863635" cy="18636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E8F49FDE-2649-4EC3-8449-7F69BCCC19B3}"/>
              </a:ext>
            </a:extLst>
          </p:cNvPr>
          <p:cNvSpPr txBox="1"/>
          <p:nvPr userDrawn="1"/>
        </p:nvSpPr>
        <p:spPr>
          <a:xfrm>
            <a:off x="900000" y="969234"/>
            <a:ext cx="3676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latin typeface="+mj-lt"/>
              </a:rPr>
              <a:t>Basis.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4F3906-1BDF-435F-A907-7E0A7BBF0D1D}"/>
              </a:ext>
            </a:extLst>
          </p:cNvPr>
          <p:cNvSpPr txBox="1"/>
          <p:nvPr userDrawn="1"/>
        </p:nvSpPr>
        <p:spPr>
          <a:xfrm>
            <a:off x="928800" y="792000"/>
            <a:ext cx="342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Axiforma Medium" panose="00000600000000000000" pitchFamily="50" charset="0"/>
              </a:rPr>
              <a:t>GOUDEN REGELS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22EEEF6-8F35-4360-94CC-50F8C82E4786}"/>
              </a:ext>
            </a:extLst>
          </p:cNvPr>
          <p:cNvSpPr txBox="1"/>
          <p:nvPr userDrawn="1"/>
        </p:nvSpPr>
        <p:spPr>
          <a:xfrm>
            <a:off x="936000" y="2232000"/>
            <a:ext cx="1288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+mj-lt"/>
              </a:rPr>
              <a:t>Beeld.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CB949C6-2244-420B-AAB8-E9655233433B}"/>
              </a:ext>
            </a:extLst>
          </p:cNvPr>
          <p:cNvSpPr/>
          <p:nvPr userDrawn="1"/>
        </p:nvSpPr>
        <p:spPr>
          <a:xfrm>
            <a:off x="2592000" y="2232000"/>
            <a:ext cx="2232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Vierkant jpg beeld over bol.</a:t>
            </a:r>
            <a:endParaRPr lang="nl-NL" sz="900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3408672C-BBE3-4A2F-AAA7-EB05507AC827}"/>
              </a:ext>
            </a:extLst>
          </p:cNvPr>
          <p:cNvSpPr/>
          <p:nvPr userDrawn="1"/>
        </p:nvSpPr>
        <p:spPr>
          <a:xfrm>
            <a:off x="5831999" y="2232000"/>
            <a:ext cx="25898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Vrijstaand gemaakt beeld over de bol.</a:t>
            </a:r>
            <a:endParaRPr lang="nl-NL" sz="1400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F3EF987-792E-4D01-ACEC-F208A09BA5A2}"/>
              </a:ext>
            </a:extLst>
          </p:cNvPr>
          <p:cNvSpPr/>
          <p:nvPr userDrawn="1"/>
        </p:nvSpPr>
        <p:spPr>
          <a:xfrm>
            <a:off x="2592000" y="2712976"/>
            <a:ext cx="2302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Bol &amp; beeld staan los van elkaar en concurreren met elkaar</a:t>
            </a:r>
            <a:endParaRPr lang="nl-NL" sz="900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82E2498F-7707-4561-8B2D-B9A5A1AB944C}"/>
              </a:ext>
            </a:extLst>
          </p:cNvPr>
          <p:cNvSpPr/>
          <p:nvPr userDrawn="1"/>
        </p:nvSpPr>
        <p:spPr>
          <a:xfrm>
            <a:off x="5832000" y="2712976"/>
            <a:ext cx="270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Het beeld en de bol moet een samenspel aangaan. Bij voorkeur raken.</a:t>
            </a:r>
            <a:endParaRPr lang="nl-NL" sz="1400" dirty="0"/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C134669A-E1EA-4587-9D1E-16D02D5B2889}"/>
              </a:ext>
            </a:extLst>
          </p:cNvPr>
          <p:cNvCxnSpPr/>
          <p:nvPr userDrawn="1"/>
        </p:nvCxnSpPr>
        <p:spPr>
          <a:xfrm>
            <a:off x="2664000" y="2160000"/>
            <a:ext cx="6471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5DE0CE81-19E6-439F-A444-08DE944A8FBE}"/>
              </a:ext>
            </a:extLst>
          </p:cNvPr>
          <p:cNvCxnSpPr/>
          <p:nvPr userDrawn="1"/>
        </p:nvCxnSpPr>
        <p:spPr>
          <a:xfrm>
            <a:off x="5913115" y="2160000"/>
            <a:ext cx="6471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>
            <a:extLst>
              <a:ext uri="{FF2B5EF4-FFF2-40B4-BE49-F238E27FC236}">
                <a16:creationId xmlns:a16="http://schemas.microsoft.com/office/drawing/2014/main" id="{89513909-CCF7-4AA1-B1EE-C9FCD3A44E4D}"/>
              </a:ext>
            </a:extLst>
          </p:cNvPr>
          <p:cNvSpPr txBox="1"/>
          <p:nvPr userDrawn="1"/>
        </p:nvSpPr>
        <p:spPr>
          <a:xfrm>
            <a:off x="5760000" y="1872000"/>
            <a:ext cx="92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latin typeface="Axiforma Medium" panose="00000600000000000000" pitchFamily="50" charset="0"/>
              </a:rPr>
              <a:t>GOED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050A5990-EB87-4C34-A109-D1818506F2C0}"/>
              </a:ext>
            </a:extLst>
          </p:cNvPr>
          <p:cNvSpPr txBox="1"/>
          <p:nvPr userDrawn="1"/>
        </p:nvSpPr>
        <p:spPr>
          <a:xfrm>
            <a:off x="2520000" y="1872000"/>
            <a:ext cx="92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latin typeface="Axiforma Medium" panose="00000600000000000000" pitchFamily="50" charset="0"/>
              </a:rPr>
              <a:t>FOUT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025DFA4-7947-4A59-9A65-A855A1C5A379}"/>
              </a:ext>
            </a:extLst>
          </p:cNvPr>
          <p:cNvSpPr/>
          <p:nvPr userDrawn="1"/>
        </p:nvSpPr>
        <p:spPr>
          <a:xfrm>
            <a:off x="2592000" y="3091964"/>
            <a:ext cx="23022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Het beeld is valt van de sheet.</a:t>
            </a:r>
            <a:endParaRPr lang="nl-NL" sz="900" dirty="0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6D23C619-BBE7-462F-BFE4-B1EA0AC7247E}"/>
              </a:ext>
            </a:extLst>
          </p:cNvPr>
          <p:cNvSpPr/>
          <p:nvPr userDrawn="1"/>
        </p:nvSpPr>
        <p:spPr>
          <a:xfrm>
            <a:off x="5832000" y="3091964"/>
            <a:ext cx="31571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Het beeld is herkenbaar/valt niet buiten de sheet.</a:t>
            </a:r>
            <a:endParaRPr lang="nl-NL" sz="1400" dirty="0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F731CB13-4B01-477C-9419-66365622F6E9}"/>
              </a:ext>
            </a:extLst>
          </p:cNvPr>
          <p:cNvSpPr/>
          <p:nvPr userDrawn="1"/>
        </p:nvSpPr>
        <p:spPr>
          <a:xfrm>
            <a:off x="2592000" y="2472488"/>
            <a:ext cx="27063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Vierkant jpg beeld zwevend op de slide.</a:t>
            </a:r>
            <a:endParaRPr lang="nl-NL" sz="900" dirty="0"/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91A0C3E2-B9A4-406C-9277-C37F4EC47BD6}"/>
              </a:ext>
            </a:extLst>
          </p:cNvPr>
          <p:cNvSpPr/>
          <p:nvPr userDrawn="1"/>
        </p:nvSpPr>
        <p:spPr>
          <a:xfrm>
            <a:off x="5839417" y="2472488"/>
            <a:ext cx="25898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Plaats beeld in tv scherm/laptop o.i.d.</a:t>
            </a:r>
            <a:endParaRPr lang="nl-NL" sz="1400" dirty="0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92F5223A-8A6F-4A0D-B607-3AB5CE1B372C}"/>
              </a:ext>
            </a:extLst>
          </p:cNvPr>
          <p:cNvSpPr/>
          <p:nvPr userDrawn="1"/>
        </p:nvSpPr>
        <p:spPr>
          <a:xfrm>
            <a:off x="2592000" y="3332451"/>
            <a:ext cx="23022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Het beeld domineert de bol</a:t>
            </a:r>
            <a:endParaRPr lang="nl-NL" sz="900" dirty="0"/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A1931ADD-51DE-49B0-BF42-96F9BF0A59DB}"/>
              </a:ext>
            </a:extLst>
          </p:cNvPr>
          <p:cNvSpPr/>
          <p:nvPr userDrawn="1"/>
        </p:nvSpPr>
        <p:spPr>
          <a:xfrm>
            <a:off x="5832000" y="3332451"/>
            <a:ext cx="270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Het beeld en de bol versterken elkaar en er ontstaat een ruimtelijke suggestie.</a:t>
            </a:r>
            <a:endParaRPr lang="nl-NL" sz="1400" dirty="0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4927C638-C99D-4AE9-9B8C-436C89DF80D3}"/>
              </a:ext>
            </a:extLst>
          </p:cNvPr>
          <p:cNvSpPr txBox="1"/>
          <p:nvPr userDrawn="1"/>
        </p:nvSpPr>
        <p:spPr>
          <a:xfrm>
            <a:off x="936000" y="3949552"/>
            <a:ext cx="1288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+mj-lt"/>
              </a:rPr>
              <a:t>Logo.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54EB2D1F-A084-43EE-83C6-2D12030B7DE6}"/>
              </a:ext>
            </a:extLst>
          </p:cNvPr>
          <p:cNvSpPr/>
          <p:nvPr userDrawn="1"/>
        </p:nvSpPr>
        <p:spPr>
          <a:xfrm>
            <a:off x="2592000" y="3964156"/>
            <a:ext cx="25898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Talpa Media Solutions logo gebruiken.</a:t>
            </a:r>
            <a:endParaRPr lang="nl-NL" sz="900" dirty="0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3B8EB09D-BC2E-4B17-B6D6-BE70C1DC30FD}"/>
              </a:ext>
            </a:extLst>
          </p:cNvPr>
          <p:cNvSpPr/>
          <p:nvPr userDrawn="1"/>
        </p:nvSpPr>
        <p:spPr>
          <a:xfrm>
            <a:off x="5831999" y="3964156"/>
            <a:ext cx="21495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Talpa Network logo gebruiken.</a:t>
            </a:r>
            <a:endParaRPr lang="nl-NL" sz="1400" dirty="0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BF5A43F0-D9DE-4294-A13C-82B006822F5E}"/>
              </a:ext>
            </a:extLst>
          </p:cNvPr>
          <p:cNvSpPr/>
          <p:nvPr userDrawn="1"/>
        </p:nvSpPr>
        <p:spPr>
          <a:xfrm>
            <a:off x="2592000" y="4199987"/>
            <a:ext cx="25898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Talpa logo rechts uitgelijnd.</a:t>
            </a:r>
            <a:endParaRPr lang="nl-NL" sz="900" dirty="0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8D23EC2A-FD4C-46FD-8CC5-D8F786BA0A34}"/>
              </a:ext>
            </a:extLst>
          </p:cNvPr>
          <p:cNvSpPr/>
          <p:nvPr userDrawn="1"/>
        </p:nvSpPr>
        <p:spPr>
          <a:xfrm>
            <a:off x="5831998" y="4199987"/>
            <a:ext cx="29577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Talpa logo dient altijd aan linkerzijde te staan.</a:t>
            </a:r>
            <a:endParaRPr lang="nl-NL" sz="1400" dirty="0"/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1D1CFFB1-ECA6-454E-ABF3-919C2C5D062A}"/>
              </a:ext>
            </a:extLst>
          </p:cNvPr>
          <p:cNvSpPr/>
          <p:nvPr userDrawn="1"/>
        </p:nvSpPr>
        <p:spPr>
          <a:xfrm>
            <a:off x="2592000" y="4435818"/>
            <a:ext cx="258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Merk/adverteerder logo linksonder plaatsen.</a:t>
            </a:r>
            <a:endParaRPr lang="nl-NL" sz="900" dirty="0"/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A72BFBA6-AB6F-4F36-95B8-6B15FCCBA33F}"/>
              </a:ext>
            </a:extLst>
          </p:cNvPr>
          <p:cNvSpPr/>
          <p:nvPr userDrawn="1"/>
        </p:nvSpPr>
        <p:spPr>
          <a:xfrm>
            <a:off x="5831999" y="4435818"/>
            <a:ext cx="258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Merk/adverteerder logo rechtsboven, uitlijnen met Talpa bollen.</a:t>
            </a:r>
            <a:endParaRPr lang="nl-NL" sz="1400" dirty="0"/>
          </a:p>
        </p:txBody>
      </p:sp>
      <p:sp>
        <p:nvSpPr>
          <p:cNvPr id="40" name="Tijdelijke aanduiding voor dianummer 34">
            <a:extLst>
              <a:ext uri="{FF2B5EF4-FFF2-40B4-BE49-F238E27FC236}">
                <a16:creationId xmlns:a16="http://schemas.microsoft.com/office/drawing/2014/main" id="{DCF23D28-0E1F-467A-B70A-40661A90C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3570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en woord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dianummer 34">
            <a:extLst>
              <a:ext uri="{FF2B5EF4-FFF2-40B4-BE49-F238E27FC236}">
                <a16:creationId xmlns:a16="http://schemas.microsoft.com/office/drawing/2014/main" id="{DF80AA31-DA8D-40BE-A636-CB01BF614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50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boven titel en tekst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dianummer 34">
            <a:extLst>
              <a:ext uri="{FF2B5EF4-FFF2-40B4-BE49-F238E27FC236}">
                <a16:creationId xmlns:a16="http://schemas.microsoft.com/office/drawing/2014/main" id="{55241433-1B5B-4637-8439-DE8399322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0854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en 2 kolommen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dianummer 34">
            <a:extLst>
              <a:ext uri="{FF2B5EF4-FFF2-40B4-BE49-F238E27FC236}">
                <a16:creationId xmlns:a16="http://schemas.microsoft.com/office/drawing/2014/main" id="{0841C573-5BF3-4041-897D-E315DADC4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70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boven titel en 2 kolommen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dianummer 34">
            <a:extLst>
              <a:ext uri="{FF2B5EF4-FFF2-40B4-BE49-F238E27FC236}">
                <a16:creationId xmlns:a16="http://schemas.microsoft.com/office/drawing/2014/main" id="{9395E85F-2EFF-4401-94E8-5B4CF66E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0632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dianummer 34">
            <a:extLst>
              <a:ext uri="{FF2B5EF4-FFF2-40B4-BE49-F238E27FC236}">
                <a16:creationId xmlns:a16="http://schemas.microsoft.com/office/drawing/2014/main" id="{5B252E74-8513-4563-8D0C-B878167E6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4822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bov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dianummer 34">
            <a:extLst>
              <a:ext uri="{FF2B5EF4-FFF2-40B4-BE49-F238E27FC236}">
                <a16:creationId xmlns:a16="http://schemas.microsoft.com/office/drawing/2014/main" id="{BF80CBFC-CE53-4E06-8339-63913BA6D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752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A34FE6B9-BDF3-45D6-BFD6-D7679A2E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1766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tekst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1852654"/>
            <a:ext cx="5040000" cy="2899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jdelijke aanduiding voor dianummer 34">
            <a:extLst>
              <a:ext uri="{FF2B5EF4-FFF2-40B4-BE49-F238E27FC236}">
                <a16:creationId xmlns:a16="http://schemas.microsoft.com/office/drawing/2014/main" id="{F6B46490-DC07-4E4B-B578-C4E5E91A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165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, tekst en portfolio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2795767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B3146E53-3D2E-418E-B3B8-4F166EDFE2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6696" y="1349337"/>
            <a:ext cx="782306" cy="293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7CD8449C-30B6-4CF2-B5B9-38FBC29DD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6696" y="4226918"/>
            <a:ext cx="782306" cy="293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26435EA5-FDC2-4EAD-B3AA-845EBDD1A2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58846" y="2810882"/>
            <a:ext cx="782306" cy="293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2D5D4BB2-A381-4251-A8F0-465037212E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9616" y="2803868"/>
            <a:ext cx="782306" cy="293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1868EC02-0AD4-4B26-943D-0A6C7AE506A1}"/>
              </a:ext>
            </a:extLst>
          </p:cNvPr>
          <p:cNvCxnSpPr/>
          <p:nvPr userDrawn="1"/>
        </p:nvCxnSpPr>
        <p:spPr>
          <a:xfrm>
            <a:off x="6407850" y="1663920"/>
            <a:ext cx="0" cy="2520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F8C39C4-5907-4A43-9797-96DD0D774538}"/>
              </a:ext>
            </a:extLst>
          </p:cNvPr>
          <p:cNvCxnSpPr>
            <a:cxnSpLocks/>
          </p:cNvCxnSpPr>
          <p:nvPr userDrawn="1"/>
        </p:nvCxnSpPr>
        <p:spPr>
          <a:xfrm>
            <a:off x="5110384" y="2934595"/>
            <a:ext cx="25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jdelijke aanduiding voor dianummer 34">
            <a:extLst>
              <a:ext uri="{FF2B5EF4-FFF2-40B4-BE49-F238E27FC236}">
                <a16:creationId xmlns:a16="http://schemas.microsoft.com/office/drawing/2014/main" id="{BC11A1D6-C292-4D53-832E-FAA42FBC4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56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ijdelijke aanduiding voor dianummer 34">
            <a:extLst>
              <a:ext uri="{FF2B5EF4-FFF2-40B4-BE49-F238E27FC236}">
                <a16:creationId xmlns:a16="http://schemas.microsoft.com/office/drawing/2014/main" id="{6AC10AB8-0E12-4434-A380-D50015896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03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al 62">
            <a:extLst>
              <a:ext uri="{FF2B5EF4-FFF2-40B4-BE49-F238E27FC236}">
                <a16:creationId xmlns:a16="http://schemas.microsoft.com/office/drawing/2014/main" id="{51B20E7C-B21A-4B52-8D73-C04BFA5390CF}"/>
              </a:ext>
            </a:extLst>
          </p:cNvPr>
          <p:cNvSpPr/>
          <p:nvPr userDrawn="1"/>
        </p:nvSpPr>
        <p:spPr>
          <a:xfrm>
            <a:off x="7613754" y="-679345"/>
            <a:ext cx="1863635" cy="18636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04E06138-99FD-4D02-BB38-7B3CCC0E7E8B}"/>
              </a:ext>
            </a:extLst>
          </p:cNvPr>
          <p:cNvSpPr txBox="1"/>
          <p:nvPr userDrawn="1"/>
        </p:nvSpPr>
        <p:spPr>
          <a:xfrm>
            <a:off x="900000" y="969234"/>
            <a:ext cx="3676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latin typeface="+mj-lt"/>
              </a:rPr>
              <a:t>Kleuren.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D1CA85-0573-4983-966F-10CD653F6DC0}"/>
              </a:ext>
            </a:extLst>
          </p:cNvPr>
          <p:cNvSpPr txBox="1"/>
          <p:nvPr userDrawn="1"/>
        </p:nvSpPr>
        <p:spPr>
          <a:xfrm>
            <a:off x="928800" y="792000"/>
            <a:ext cx="342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Axiforma Medium" panose="00000600000000000000" pitchFamily="50" charset="0"/>
              </a:rPr>
              <a:t>GOUDEN REGELS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6A927273-2D67-42C9-9081-A33DA09B5128}"/>
              </a:ext>
            </a:extLst>
          </p:cNvPr>
          <p:cNvSpPr/>
          <p:nvPr userDrawn="1"/>
        </p:nvSpPr>
        <p:spPr>
          <a:xfrm>
            <a:off x="1368000" y="3600000"/>
            <a:ext cx="457200" cy="457200"/>
          </a:xfrm>
          <a:prstGeom prst="ellipse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A4201E47-F4FB-434F-9868-09BE988217D2}"/>
              </a:ext>
            </a:extLst>
          </p:cNvPr>
          <p:cNvSpPr/>
          <p:nvPr userDrawn="1"/>
        </p:nvSpPr>
        <p:spPr>
          <a:xfrm>
            <a:off x="2320082" y="3600000"/>
            <a:ext cx="457200" cy="457200"/>
          </a:xfrm>
          <a:prstGeom prst="ellipse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8FFA740C-94BB-496B-9135-D6AD561E9D79}"/>
              </a:ext>
            </a:extLst>
          </p:cNvPr>
          <p:cNvSpPr/>
          <p:nvPr userDrawn="1"/>
        </p:nvSpPr>
        <p:spPr>
          <a:xfrm>
            <a:off x="3272164" y="3600000"/>
            <a:ext cx="457200" cy="457200"/>
          </a:xfrm>
          <a:prstGeom prst="ellips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4AF54CCE-AB6F-4002-B258-9A2282544DF4}"/>
              </a:ext>
            </a:extLst>
          </p:cNvPr>
          <p:cNvSpPr/>
          <p:nvPr userDrawn="1"/>
        </p:nvSpPr>
        <p:spPr>
          <a:xfrm>
            <a:off x="4224246" y="3600000"/>
            <a:ext cx="457200" cy="457200"/>
          </a:xfrm>
          <a:prstGeom prst="ellipse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D2C5970C-A93E-493A-91D6-0C9E49814128}"/>
              </a:ext>
            </a:extLst>
          </p:cNvPr>
          <p:cNvSpPr/>
          <p:nvPr userDrawn="1"/>
        </p:nvSpPr>
        <p:spPr>
          <a:xfrm>
            <a:off x="5176329" y="3600000"/>
            <a:ext cx="457200" cy="4572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3F907FC1-74F0-4FD3-9274-DBE63BF29CB4}"/>
              </a:ext>
            </a:extLst>
          </p:cNvPr>
          <p:cNvSpPr/>
          <p:nvPr userDrawn="1"/>
        </p:nvSpPr>
        <p:spPr>
          <a:xfrm>
            <a:off x="6660000" y="3600000"/>
            <a:ext cx="457200" cy="457200"/>
          </a:xfrm>
          <a:prstGeom prst="ellipse">
            <a:avLst/>
          </a:prstGeom>
          <a:solidFill>
            <a:srgbClr val="CEC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A38443D7-7D74-4CA1-8463-8889A269203A}"/>
              </a:ext>
            </a:extLst>
          </p:cNvPr>
          <p:cNvSpPr/>
          <p:nvPr userDrawn="1"/>
        </p:nvSpPr>
        <p:spPr>
          <a:xfrm>
            <a:off x="7615957" y="3600000"/>
            <a:ext cx="457200" cy="457200"/>
          </a:xfrm>
          <a:prstGeom prst="ellipse">
            <a:avLst/>
          </a:prstGeom>
          <a:solidFill>
            <a:srgbClr val="F5C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0BA54076-A955-43B2-8632-E3B9F31B6B56}"/>
              </a:ext>
            </a:extLst>
          </p:cNvPr>
          <p:cNvSpPr/>
          <p:nvPr userDrawn="1"/>
        </p:nvSpPr>
        <p:spPr>
          <a:xfrm>
            <a:off x="1158749" y="1908000"/>
            <a:ext cx="774167" cy="7741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B5FBDCF8-78B8-4920-956F-2D4B04229C60}"/>
              </a:ext>
            </a:extLst>
          </p:cNvPr>
          <p:cNvSpPr/>
          <p:nvPr userDrawn="1"/>
        </p:nvSpPr>
        <p:spPr>
          <a:xfrm>
            <a:off x="2151100" y="1908000"/>
            <a:ext cx="774167" cy="77416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D733451-8D6B-46F5-A02C-63B863286F5B}"/>
              </a:ext>
            </a:extLst>
          </p:cNvPr>
          <p:cNvSpPr/>
          <p:nvPr userDrawn="1"/>
        </p:nvSpPr>
        <p:spPr>
          <a:xfrm>
            <a:off x="3869680" y="1908000"/>
            <a:ext cx="774167" cy="7741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D97617ED-85F8-4196-96B0-61D48C28ACBD}"/>
              </a:ext>
            </a:extLst>
          </p:cNvPr>
          <p:cNvSpPr/>
          <p:nvPr userDrawn="1"/>
        </p:nvSpPr>
        <p:spPr>
          <a:xfrm>
            <a:off x="4823778" y="1908000"/>
            <a:ext cx="774167" cy="7741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86BFD371-2F3B-482D-A984-1BB1E6CEE91D}"/>
              </a:ext>
            </a:extLst>
          </p:cNvPr>
          <p:cNvSpPr/>
          <p:nvPr userDrawn="1"/>
        </p:nvSpPr>
        <p:spPr>
          <a:xfrm>
            <a:off x="5777877" y="1908000"/>
            <a:ext cx="774167" cy="7741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83FDF41D-AA20-4C98-ACA0-C0ABB5747AA7}"/>
              </a:ext>
            </a:extLst>
          </p:cNvPr>
          <p:cNvSpPr/>
          <p:nvPr userDrawn="1"/>
        </p:nvSpPr>
        <p:spPr>
          <a:xfrm>
            <a:off x="6731976" y="1908000"/>
            <a:ext cx="774167" cy="7741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E4869F58-CA0F-45A8-A5D0-5C18D9F847B3}"/>
              </a:ext>
            </a:extLst>
          </p:cNvPr>
          <p:cNvSpPr/>
          <p:nvPr userDrawn="1"/>
        </p:nvSpPr>
        <p:spPr>
          <a:xfrm>
            <a:off x="7686074" y="1908000"/>
            <a:ext cx="774167" cy="7741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2056CE-3985-40D6-9EFA-DA57829D9A15}"/>
              </a:ext>
            </a:extLst>
          </p:cNvPr>
          <p:cNvSpPr txBox="1"/>
          <p:nvPr userDrawn="1"/>
        </p:nvSpPr>
        <p:spPr>
          <a:xfrm>
            <a:off x="972000" y="2700000"/>
            <a:ext cx="203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Axiforma Medium" panose="00000600000000000000" pitchFamily="50" charset="0"/>
              </a:rPr>
              <a:t>R</a:t>
            </a:r>
          </a:p>
          <a:p>
            <a:pPr algn="ctr"/>
            <a:r>
              <a:rPr lang="nl-NL" sz="1100" dirty="0">
                <a:latin typeface="Axiforma Medium" panose="00000600000000000000" pitchFamily="50" charset="0"/>
              </a:rPr>
              <a:t>G</a:t>
            </a:r>
          </a:p>
          <a:p>
            <a:pPr algn="ctr"/>
            <a:r>
              <a:rPr lang="nl-NL" sz="1100" dirty="0">
                <a:latin typeface="Axiforma Medium" panose="00000600000000000000" pitchFamily="50" charset="0"/>
              </a:rPr>
              <a:t>B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0C10638-00D7-4C60-86CD-F635B16E7562}"/>
              </a:ext>
            </a:extLst>
          </p:cNvPr>
          <p:cNvSpPr txBox="1"/>
          <p:nvPr userDrawn="1"/>
        </p:nvSpPr>
        <p:spPr>
          <a:xfrm>
            <a:off x="1344572" y="2700000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0</a:t>
            </a:r>
          </a:p>
          <a:p>
            <a:pPr algn="ctr"/>
            <a:r>
              <a:rPr lang="nl-NL" sz="1100" dirty="0">
                <a:latin typeface="+mn-lt"/>
              </a:rPr>
              <a:t>0</a:t>
            </a:r>
          </a:p>
          <a:p>
            <a:pPr algn="ctr"/>
            <a:r>
              <a:rPr lang="nl-NL" sz="1100" dirty="0">
                <a:latin typeface="+mn-lt"/>
              </a:rPr>
              <a:t>0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708480A4-8895-4BA0-9643-5CE8A781C8C2}"/>
              </a:ext>
            </a:extLst>
          </p:cNvPr>
          <p:cNvSpPr txBox="1"/>
          <p:nvPr userDrawn="1"/>
        </p:nvSpPr>
        <p:spPr>
          <a:xfrm>
            <a:off x="2295515" y="2700000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255</a:t>
            </a:r>
          </a:p>
          <a:p>
            <a:pPr algn="ctr"/>
            <a:r>
              <a:rPr lang="nl-NL" sz="1100" dirty="0">
                <a:latin typeface="+mn-lt"/>
              </a:rPr>
              <a:t>255</a:t>
            </a:r>
          </a:p>
          <a:p>
            <a:pPr algn="ctr"/>
            <a:r>
              <a:rPr lang="nl-NL" sz="1100" dirty="0">
                <a:latin typeface="+mn-lt"/>
              </a:rPr>
              <a:t>255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22D0A92-CE5D-4A55-BE83-5A7EC37F665E}"/>
              </a:ext>
            </a:extLst>
          </p:cNvPr>
          <p:cNvSpPr txBox="1"/>
          <p:nvPr userDrawn="1"/>
        </p:nvSpPr>
        <p:spPr>
          <a:xfrm>
            <a:off x="4038248" y="2698142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130</a:t>
            </a:r>
          </a:p>
          <a:p>
            <a:pPr algn="ctr"/>
            <a:r>
              <a:rPr lang="nl-NL" sz="1100" dirty="0">
                <a:latin typeface="+mn-lt"/>
              </a:rPr>
              <a:t>132</a:t>
            </a:r>
          </a:p>
          <a:p>
            <a:pPr algn="ctr"/>
            <a:r>
              <a:rPr lang="nl-NL" sz="1100" dirty="0">
                <a:latin typeface="+mn-lt"/>
              </a:rPr>
              <a:t>195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4119A368-1CC3-4933-B030-C52F1B286DF3}"/>
              </a:ext>
            </a:extLst>
          </p:cNvPr>
          <p:cNvSpPr txBox="1"/>
          <p:nvPr userDrawn="1"/>
        </p:nvSpPr>
        <p:spPr>
          <a:xfrm>
            <a:off x="4996225" y="2698142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186</a:t>
            </a:r>
          </a:p>
          <a:p>
            <a:pPr algn="ctr"/>
            <a:r>
              <a:rPr lang="nl-NL" sz="1100" dirty="0">
                <a:latin typeface="+mn-lt"/>
              </a:rPr>
              <a:t>211</a:t>
            </a:r>
          </a:p>
          <a:p>
            <a:pPr algn="ctr"/>
            <a:r>
              <a:rPr lang="nl-NL" sz="1100" dirty="0">
                <a:latin typeface="+mn-lt"/>
              </a:rPr>
              <a:t>243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FCAFDFC9-E174-42A0-AB2D-DCC7BD3CA3F3}"/>
              </a:ext>
            </a:extLst>
          </p:cNvPr>
          <p:cNvSpPr txBox="1"/>
          <p:nvPr userDrawn="1"/>
        </p:nvSpPr>
        <p:spPr>
          <a:xfrm>
            <a:off x="5955581" y="2698142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66</a:t>
            </a:r>
          </a:p>
          <a:p>
            <a:pPr algn="ctr"/>
            <a:r>
              <a:rPr lang="nl-NL" sz="1100" dirty="0">
                <a:latin typeface="+mn-lt"/>
              </a:rPr>
              <a:t>189</a:t>
            </a:r>
          </a:p>
          <a:p>
            <a:pPr algn="ctr"/>
            <a:r>
              <a:rPr lang="nl-NL" sz="1100" dirty="0">
                <a:latin typeface="+mn-lt"/>
              </a:rPr>
              <a:t>199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75F402AB-8C0B-4750-8F27-F0F0D27C9380}"/>
              </a:ext>
            </a:extLst>
          </p:cNvPr>
          <p:cNvSpPr txBox="1"/>
          <p:nvPr userDrawn="1"/>
        </p:nvSpPr>
        <p:spPr>
          <a:xfrm>
            <a:off x="6913558" y="2698142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253</a:t>
            </a:r>
          </a:p>
          <a:p>
            <a:pPr algn="ctr"/>
            <a:r>
              <a:rPr lang="nl-NL" sz="1100" dirty="0">
                <a:latin typeface="+mn-lt"/>
              </a:rPr>
              <a:t>221</a:t>
            </a:r>
          </a:p>
          <a:p>
            <a:pPr algn="ctr"/>
            <a:r>
              <a:rPr lang="nl-NL" sz="1100" dirty="0">
                <a:latin typeface="+mn-lt"/>
              </a:rPr>
              <a:t>165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5E4D89AE-767B-42F1-8B15-C29AEAE68563}"/>
              </a:ext>
            </a:extLst>
          </p:cNvPr>
          <p:cNvSpPr txBox="1"/>
          <p:nvPr userDrawn="1"/>
        </p:nvSpPr>
        <p:spPr>
          <a:xfrm>
            <a:off x="7850864" y="2698142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234</a:t>
            </a:r>
          </a:p>
          <a:p>
            <a:pPr algn="ctr"/>
            <a:r>
              <a:rPr lang="nl-NL" sz="1100" dirty="0">
                <a:latin typeface="+mn-lt"/>
              </a:rPr>
              <a:t>110</a:t>
            </a:r>
          </a:p>
          <a:p>
            <a:pPr algn="ctr"/>
            <a:r>
              <a:rPr lang="nl-NL" sz="1100" dirty="0">
                <a:latin typeface="+mn-lt"/>
              </a:rPr>
              <a:t>103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BA0F724-5C41-44C1-B610-11655A8D4092}"/>
              </a:ext>
            </a:extLst>
          </p:cNvPr>
          <p:cNvCxnSpPr/>
          <p:nvPr userDrawn="1"/>
        </p:nvCxnSpPr>
        <p:spPr>
          <a:xfrm>
            <a:off x="3329227" y="1692000"/>
            <a:ext cx="0" cy="158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5D5A65E7-65C3-4896-9456-7D4AA6B667D4}"/>
              </a:ext>
            </a:extLst>
          </p:cNvPr>
          <p:cNvSpPr txBox="1"/>
          <p:nvPr userDrawn="1"/>
        </p:nvSpPr>
        <p:spPr>
          <a:xfrm>
            <a:off x="3649640" y="1620000"/>
            <a:ext cx="1973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Thema kleuren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6B2E960-4899-4B1C-89C8-758C47E3177B}"/>
              </a:ext>
            </a:extLst>
          </p:cNvPr>
          <p:cNvSpPr txBox="1"/>
          <p:nvPr userDrawn="1"/>
        </p:nvSpPr>
        <p:spPr>
          <a:xfrm>
            <a:off x="936000" y="1620000"/>
            <a:ext cx="1973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Merk kleuren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5EF6246C-36C1-4710-AA4C-93700D569C7E}"/>
              </a:ext>
            </a:extLst>
          </p:cNvPr>
          <p:cNvSpPr txBox="1"/>
          <p:nvPr userDrawn="1"/>
        </p:nvSpPr>
        <p:spPr>
          <a:xfrm>
            <a:off x="3665294" y="2698142"/>
            <a:ext cx="203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Axiforma Medium" panose="00000600000000000000" pitchFamily="50" charset="0"/>
              </a:rPr>
              <a:t>R</a:t>
            </a:r>
          </a:p>
          <a:p>
            <a:pPr algn="ctr"/>
            <a:r>
              <a:rPr lang="nl-NL" sz="1100" dirty="0">
                <a:latin typeface="Axiforma Medium" panose="00000600000000000000" pitchFamily="50" charset="0"/>
              </a:rPr>
              <a:t>G</a:t>
            </a:r>
          </a:p>
          <a:p>
            <a:pPr algn="ctr"/>
            <a:r>
              <a:rPr lang="nl-NL" sz="1100" dirty="0">
                <a:latin typeface="Axiforma Medium" panose="00000600000000000000" pitchFamily="50" charset="0"/>
              </a:rPr>
              <a:t>B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503EB447-14C2-4887-81C2-A259F92B9E64}"/>
              </a:ext>
            </a:extLst>
          </p:cNvPr>
          <p:cNvSpPr txBox="1"/>
          <p:nvPr userDrawn="1"/>
        </p:nvSpPr>
        <p:spPr>
          <a:xfrm>
            <a:off x="1367470" y="4075371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212</a:t>
            </a:r>
          </a:p>
          <a:p>
            <a:pPr algn="ctr"/>
            <a:r>
              <a:rPr lang="nl-NL" sz="1100" dirty="0">
                <a:latin typeface="+mn-lt"/>
              </a:rPr>
              <a:t>212</a:t>
            </a:r>
          </a:p>
          <a:p>
            <a:pPr algn="ctr"/>
            <a:r>
              <a:rPr lang="nl-NL" sz="1100" dirty="0">
                <a:latin typeface="+mn-lt"/>
              </a:rPr>
              <a:t>212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A6A15D05-D3E5-45B7-B3C5-CA484E1DF18D}"/>
              </a:ext>
            </a:extLst>
          </p:cNvPr>
          <p:cNvSpPr txBox="1"/>
          <p:nvPr userDrawn="1"/>
        </p:nvSpPr>
        <p:spPr>
          <a:xfrm>
            <a:off x="2325447" y="4075371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170</a:t>
            </a:r>
          </a:p>
          <a:p>
            <a:pPr algn="ctr"/>
            <a:r>
              <a:rPr lang="nl-NL" sz="1100" dirty="0">
                <a:latin typeface="+mn-lt"/>
              </a:rPr>
              <a:t>170</a:t>
            </a:r>
          </a:p>
          <a:p>
            <a:pPr algn="ctr"/>
            <a:r>
              <a:rPr lang="nl-NL" sz="1100" dirty="0">
                <a:latin typeface="+mn-lt"/>
              </a:rPr>
              <a:t>170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993C560-AB94-486A-87D0-135F0CFD1831}"/>
              </a:ext>
            </a:extLst>
          </p:cNvPr>
          <p:cNvSpPr txBox="1"/>
          <p:nvPr userDrawn="1"/>
        </p:nvSpPr>
        <p:spPr>
          <a:xfrm>
            <a:off x="3277769" y="4075371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128</a:t>
            </a:r>
          </a:p>
          <a:p>
            <a:pPr algn="ctr"/>
            <a:r>
              <a:rPr lang="nl-NL" sz="1100" dirty="0">
                <a:latin typeface="+mn-lt"/>
              </a:rPr>
              <a:t>128</a:t>
            </a:r>
          </a:p>
          <a:p>
            <a:pPr algn="ctr"/>
            <a:r>
              <a:rPr lang="nl-NL" sz="1100" dirty="0">
                <a:latin typeface="+mn-lt"/>
              </a:rPr>
              <a:t>128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90F9E3E9-672D-4E3C-B2B1-9B876C5F4A2C}"/>
              </a:ext>
            </a:extLst>
          </p:cNvPr>
          <p:cNvSpPr txBox="1"/>
          <p:nvPr userDrawn="1"/>
        </p:nvSpPr>
        <p:spPr>
          <a:xfrm>
            <a:off x="4235746" y="4075371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85</a:t>
            </a:r>
          </a:p>
          <a:p>
            <a:pPr algn="ctr"/>
            <a:r>
              <a:rPr lang="nl-NL" sz="1100" dirty="0">
                <a:latin typeface="+mn-lt"/>
              </a:rPr>
              <a:t>85</a:t>
            </a:r>
          </a:p>
          <a:p>
            <a:pPr algn="ctr"/>
            <a:r>
              <a:rPr lang="nl-NL" sz="1100" dirty="0">
                <a:latin typeface="+mn-lt"/>
              </a:rPr>
              <a:t>85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849BDE19-FC0D-4B34-A4D9-C48CFADB40C6}"/>
              </a:ext>
            </a:extLst>
          </p:cNvPr>
          <p:cNvSpPr txBox="1"/>
          <p:nvPr userDrawn="1"/>
        </p:nvSpPr>
        <p:spPr>
          <a:xfrm>
            <a:off x="5180086" y="4075371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43</a:t>
            </a:r>
          </a:p>
          <a:p>
            <a:pPr algn="ctr"/>
            <a:r>
              <a:rPr lang="nl-NL" sz="1100" dirty="0">
                <a:latin typeface="+mn-lt"/>
              </a:rPr>
              <a:t>43</a:t>
            </a:r>
          </a:p>
          <a:p>
            <a:pPr algn="ctr"/>
            <a:r>
              <a:rPr lang="nl-NL" sz="1100" dirty="0">
                <a:latin typeface="+mn-lt"/>
              </a:rPr>
              <a:t>43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1ACA5AB0-9DD1-4B5B-B772-9A68DBB9F683}"/>
              </a:ext>
            </a:extLst>
          </p:cNvPr>
          <p:cNvSpPr txBox="1"/>
          <p:nvPr userDrawn="1"/>
        </p:nvSpPr>
        <p:spPr>
          <a:xfrm>
            <a:off x="972000" y="4075371"/>
            <a:ext cx="203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Axiforma Medium" panose="00000600000000000000" pitchFamily="50" charset="0"/>
              </a:rPr>
              <a:t>R</a:t>
            </a:r>
          </a:p>
          <a:p>
            <a:pPr algn="ctr"/>
            <a:r>
              <a:rPr lang="nl-NL" sz="1100" dirty="0">
                <a:latin typeface="Axiforma Medium" panose="00000600000000000000" pitchFamily="50" charset="0"/>
              </a:rPr>
              <a:t>G</a:t>
            </a:r>
          </a:p>
          <a:p>
            <a:pPr algn="ctr"/>
            <a:r>
              <a:rPr lang="nl-NL" sz="1100" dirty="0">
                <a:latin typeface="Axiforma Medium" panose="00000600000000000000" pitchFamily="50" charset="0"/>
              </a:rPr>
              <a:t>B</a:t>
            </a:r>
          </a:p>
        </p:txBody>
      </p: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E20FFF2A-2D82-4CD0-9230-E20C3C01AF5A}"/>
              </a:ext>
            </a:extLst>
          </p:cNvPr>
          <p:cNvCxnSpPr/>
          <p:nvPr userDrawn="1"/>
        </p:nvCxnSpPr>
        <p:spPr>
          <a:xfrm>
            <a:off x="6097927" y="3559500"/>
            <a:ext cx="0" cy="108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vak 57">
            <a:extLst>
              <a:ext uri="{FF2B5EF4-FFF2-40B4-BE49-F238E27FC236}">
                <a16:creationId xmlns:a16="http://schemas.microsoft.com/office/drawing/2014/main" id="{940F840A-5AC4-4F97-8C2E-C8E79224470F}"/>
              </a:ext>
            </a:extLst>
          </p:cNvPr>
          <p:cNvSpPr txBox="1"/>
          <p:nvPr userDrawn="1"/>
        </p:nvSpPr>
        <p:spPr>
          <a:xfrm>
            <a:off x="6400725" y="3346668"/>
            <a:ext cx="1973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Grafiek tinten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43712F45-D62F-44A8-80AC-04DBC610A1DB}"/>
              </a:ext>
            </a:extLst>
          </p:cNvPr>
          <p:cNvSpPr txBox="1"/>
          <p:nvPr userDrawn="1"/>
        </p:nvSpPr>
        <p:spPr>
          <a:xfrm>
            <a:off x="936000" y="3346668"/>
            <a:ext cx="1973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Grijs tinten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8EB31220-E678-45DB-BDDC-4DB1637DEE26}"/>
              </a:ext>
            </a:extLst>
          </p:cNvPr>
          <p:cNvSpPr txBox="1"/>
          <p:nvPr userDrawn="1"/>
        </p:nvSpPr>
        <p:spPr>
          <a:xfrm>
            <a:off x="6295292" y="4075371"/>
            <a:ext cx="203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Axiforma Medium" panose="00000600000000000000" pitchFamily="50" charset="0"/>
              </a:rPr>
              <a:t>R</a:t>
            </a:r>
          </a:p>
          <a:p>
            <a:pPr algn="ctr"/>
            <a:r>
              <a:rPr lang="nl-NL" sz="1100" dirty="0">
                <a:latin typeface="Axiforma Medium" panose="00000600000000000000" pitchFamily="50" charset="0"/>
              </a:rPr>
              <a:t>G</a:t>
            </a:r>
          </a:p>
          <a:p>
            <a:pPr algn="ctr"/>
            <a:r>
              <a:rPr lang="nl-NL" sz="1100" dirty="0">
                <a:latin typeface="Axiforma Medium" panose="00000600000000000000" pitchFamily="50" charset="0"/>
              </a:rPr>
              <a:t>B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606265BA-BB27-4502-9A2E-B1F847B1FCB1}"/>
              </a:ext>
            </a:extLst>
          </p:cNvPr>
          <p:cNvSpPr txBox="1"/>
          <p:nvPr userDrawn="1"/>
        </p:nvSpPr>
        <p:spPr>
          <a:xfrm>
            <a:off x="6660000" y="4075371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206</a:t>
            </a:r>
          </a:p>
          <a:p>
            <a:pPr algn="ctr"/>
            <a:r>
              <a:rPr lang="nl-NL" sz="1100" dirty="0">
                <a:latin typeface="+mn-lt"/>
              </a:rPr>
              <a:t>199</a:t>
            </a:r>
          </a:p>
          <a:p>
            <a:pPr algn="ctr"/>
            <a:r>
              <a:rPr lang="nl-NL" sz="1100" dirty="0">
                <a:latin typeface="+mn-lt"/>
              </a:rPr>
              <a:t>233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6C32926B-C845-44AC-B3C1-E2850EB1D276}"/>
              </a:ext>
            </a:extLst>
          </p:cNvPr>
          <p:cNvSpPr txBox="1"/>
          <p:nvPr userDrawn="1"/>
        </p:nvSpPr>
        <p:spPr>
          <a:xfrm>
            <a:off x="7610943" y="4075371"/>
            <a:ext cx="45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latin typeface="+mn-lt"/>
              </a:rPr>
              <a:t>245</a:t>
            </a:r>
          </a:p>
          <a:p>
            <a:pPr algn="ctr"/>
            <a:r>
              <a:rPr lang="nl-NL" sz="1100" dirty="0">
                <a:latin typeface="+mn-lt"/>
              </a:rPr>
              <a:t>200</a:t>
            </a:r>
          </a:p>
          <a:p>
            <a:pPr algn="ctr"/>
            <a:r>
              <a:rPr lang="nl-NL" sz="1100" dirty="0">
                <a:latin typeface="+mn-lt"/>
              </a:rPr>
              <a:t>186</a:t>
            </a:r>
          </a:p>
        </p:txBody>
      </p:sp>
      <p:sp>
        <p:nvSpPr>
          <p:cNvPr id="64" name="Tijdelijke aanduiding voor dianummer 34">
            <a:extLst>
              <a:ext uri="{FF2B5EF4-FFF2-40B4-BE49-F238E27FC236}">
                <a16:creationId xmlns:a16="http://schemas.microsoft.com/office/drawing/2014/main" id="{DE9670F0-5134-409E-A1F6-9BD3D70E6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8568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oor icon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AE22F9A5-B20E-4817-B01B-C15417F66E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9018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4075A21D-8B1E-42B7-A796-1C6842E402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1412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8ED978A5-E624-4D9A-ACFC-61B4FD4072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3806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F5370885-29DC-4921-989D-2D48459A86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6199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F95A0ECE-A215-491B-925D-4B7824FEC2C3}"/>
              </a:ext>
            </a:extLst>
          </p:cNvPr>
          <p:cNvSpPr/>
          <p:nvPr userDrawn="1"/>
        </p:nvSpPr>
        <p:spPr>
          <a:xfrm>
            <a:off x="1225550" y="2160000"/>
            <a:ext cx="862148" cy="8621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AB2852D-7FD4-4AB7-85CF-6A971675E73E}"/>
              </a:ext>
            </a:extLst>
          </p:cNvPr>
          <p:cNvSpPr/>
          <p:nvPr userDrawn="1"/>
        </p:nvSpPr>
        <p:spPr>
          <a:xfrm>
            <a:off x="2817944" y="2160000"/>
            <a:ext cx="862148" cy="8621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A972EB26-FD49-4493-9CE7-8D096B1107F9}"/>
              </a:ext>
            </a:extLst>
          </p:cNvPr>
          <p:cNvSpPr/>
          <p:nvPr userDrawn="1"/>
        </p:nvSpPr>
        <p:spPr>
          <a:xfrm>
            <a:off x="4410338" y="2160000"/>
            <a:ext cx="862148" cy="8621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6B62473B-DE2B-4997-8B85-3FBF5B832EA1}"/>
              </a:ext>
            </a:extLst>
          </p:cNvPr>
          <p:cNvSpPr/>
          <p:nvPr userDrawn="1"/>
        </p:nvSpPr>
        <p:spPr>
          <a:xfrm>
            <a:off x="6002732" y="2160000"/>
            <a:ext cx="862148" cy="862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7D42F588-35A3-47D2-B71A-8F133A3722E4}"/>
              </a:ext>
            </a:extLst>
          </p:cNvPr>
          <p:cNvSpPr/>
          <p:nvPr userDrawn="1"/>
        </p:nvSpPr>
        <p:spPr>
          <a:xfrm>
            <a:off x="7594514" y="2160000"/>
            <a:ext cx="862148" cy="8621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DCDB1919-2C92-4FF5-B24E-5095C1E14F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21" y="3158891"/>
            <a:ext cx="1440000" cy="2921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9571D7DD-AA7A-4B06-AECE-05729A30E1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9815" y="3158891"/>
            <a:ext cx="1440000" cy="2921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3FC118CA-460E-4544-AA60-3438EE3E7A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22209" y="3158891"/>
            <a:ext cx="1440000" cy="2921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4" name="Tijdelijke aanduiding voor tekst 14">
            <a:extLst>
              <a:ext uri="{FF2B5EF4-FFF2-40B4-BE49-F238E27FC236}">
                <a16:creationId xmlns:a16="http://schemas.microsoft.com/office/drawing/2014/main" id="{282AC105-7EC6-4699-8DF0-CEAB5CA29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4603" y="3158891"/>
            <a:ext cx="1440000" cy="2921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5" name="Tijdelijke aanduiding voor tekst 14">
            <a:extLst>
              <a:ext uri="{FF2B5EF4-FFF2-40B4-BE49-F238E27FC236}">
                <a16:creationId xmlns:a16="http://schemas.microsoft.com/office/drawing/2014/main" id="{573DE51A-C363-47C5-95EE-6E73531FB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6996" y="3158891"/>
            <a:ext cx="1440000" cy="2921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6" name="Tijdelijke aanduiding voor dianummer 34">
            <a:extLst>
              <a:ext uri="{FF2B5EF4-FFF2-40B4-BE49-F238E27FC236}">
                <a16:creationId xmlns:a16="http://schemas.microsoft.com/office/drawing/2014/main" id="{942A332E-B6CF-4B9D-A7F2-BAB57444C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2714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oor 5 afbeeldingen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AE22F9A5-B20E-4817-B01B-C15417F66E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9018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4075A21D-8B1E-42B7-A796-1C6842E402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1412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8ED978A5-E624-4D9A-ACFC-61B4FD4072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3806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F5370885-29DC-4921-989D-2D48459A86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6199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DCDB1919-2C92-4FF5-B24E-5095C1E14F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21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9571D7DD-AA7A-4B06-AECE-05729A30E1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9815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3FC118CA-460E-4544-AA60-3438EE3E7A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22209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4" name="Tijdelijke aanduiding voor tekst 14">
            <a:extLst>
              <a:ext uri="{FF2B5EF4-FFF2-40B4-BE49-F238E27FC236}">
                <a16:creationId xmlns:a16="http://schemas.microsoft.com/office/drawing/2014/main" id="{282AC105-7EC6-4699-8DF0-CEAB5CA29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4603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5" name="Tijdelijke aanduiding voor tekst 14">
            <a:extLst>
              <a:ext uri="{FF2B5EF4-FFF2-40B4-BE49-F238E27FC236}">
                <a16:creationId xmlns:a16="http://schemas.microsoft.com/office/drawing/2014/main" id="{573DE51A-C363-47C5-95EE-6E73531FB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6996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C1AF088-3323-4354-950A-DD103590AC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2240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6" name="Tijdelijke aanduiding voor afbeelding 3">
            <a:extLst>
              <a:ext uri="{FF2B5EF4-FFF2-40B4-BE49-F238E27FC236}">
                <a16:creationId xmlns:a16="http://schemas.microsoft.com/office/drawing/2014/main" id="{A166EF35-FCEB-48D8-985C-E46379744A8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188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7" name="Tijdelijke aanduiding voor afbeelding 3">
            <a:extLst>
              <a:ext uri="{FF2B5EF4-FFF2-40B4-BE49-F238E27FC236}">
                <a16:creationId xmlns:a16="http://schemas.microsoft.com/office/drawing/2014/main" id="{0EC338E0-7A7C-4CEB-A4C3-A21E38355A7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00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8" name="Tijdelijke aanduiding voor afbeelding 3">
            <a:extLst>
              <a:ext uri="{FF2B5EF4-FFF2-40B4-BE49-F238E27FC236}">
                <a16:creationId xmlns:a16="http://schemas.microsoft.com/office/drawing/2014/main" id="{7E6C6B51-EC65-4551-9668-BE65D327A6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012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9" name="Tijdelijke aanduiding voor afbeelding 3">
            <a:extLst>
              <a:ext uri="{FF2B5EF4-FFF2-40B4-BE49-F238E27FC236}">
                <a16:creationId xmlns:a16="http://schemas.microsoft.com/office/drawing/2014/main" id="{EB64067B-B4C1-458A-99D5-832E8C6D043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960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363771-BE29-4AEB-B970-4A8594EAF58E}"/>
              </a:ext>
            </a:extLst>
          </p:cNvPr>
          <p:cNvCxnSpPr/>
          <p:nvPr userDrawn="1"/>
        </p:nvCxnSpPr>
        <p:spPr>
          <a:xfrm>
            <a:off x="936000" y="3132764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2B81C91D-A3EE-4D15-873A-8E23C0397426}"/>
              </a:ext>
            </a:extLst>
          </p:cNvPr>
          <p:cNvCxnSpPr/>
          <p:nvPr userDrawn="1"/>
        </p:nvCxnSpPr>
        <p:spPr>
          <a:xfrm>
            <a:off x="936000" y="3418188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25332B31-4B5C-4714-8420-D417DC92FCBC}"/>
              </a:ext>
            </a:extLst>
          </p:cNvPr>
          <p:cNvCxnSpPr/>
          <p:nvPr userDrawn="1"/>
        </p:nvCxnSpPr>
        <p:spPr>
          <a:xfrm>
            <a:off x="2529018" y="3132764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190A0626-50F2-4FED-80AD-25BA34EC7CBB}"/>
              </a:ext>
            </a:extLst>
          </p:cNvPr>
          <p:cNvCxnSpPr/>
          <p:nvPr userDrawn="1"/>
        </p:nvCxnSpPr>
        <p:spPr>
          <a:xfrm>
            <a:off x="2529018" y="3418188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DF19BBBE-4CD2-45D3-941F-5A6C5982202C}"/>
              </a:ext>
            </a:extLst>
          </p:cNvPr>
          <p:cNvCxnSpPr/>
          <p:nvPr userDrawn="1"/>
        </p:nvCxnSpPr>
        <p:spPr>
          <a:xfrm>
            <a:off x="4120788" y="3132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375A600C-5ECB-4DF3-88C9-3F84A06AC915}"/>
              </a:ext>
            </a:extLst>
          </p:cNvPr>
          <p:cNvCxnSpPr/>
          <p:nvPr userDrawn="1"/>
        </p:nvCxnSpPr>
        <p:spPr>
          <a:xfrm>
            <a:off x="4120788" y="3420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F94C8CB-65F4-429E-9CDF-4FC5C3ACDA08}"/>
              </a:ext>
            </a:extLst>
          </p:cNvPr>
          <p:cNvCxnSpPr/>
          <p:nvPr userDrawn="1"/>
        </p:nvCxnSpPr>
        <p:spPr>
          <a:xfrm>
            <a:off x="5712888" y="3132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904E3EA6-3C94-4A25-A7C3-8A7D77B088DE}"/>
              </a:ext>
            </a:extLst>
          </p:cNvPr>
          <p:cNvCxnSpPr/>
          <p:nvPr userDrawn="1"/>
        </p:nvCxnSpPr>
        <p:spPr>
          <a:xfrm>
            <a:off x="5712888" y="3420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022F793-0066-400F-82D9-6E0D5299A48B}"/>
              </a:ext>
            </a:extLst>
          </p:cNvPr>
          <p:cNvCxnSpPr/>
          <p:nvPr userDrawn="1"/>
        </p:nvCxnSpPr>
        <p:spPr>
          <a:xfrm>
            <a:off x="7305575" y="3132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6ADE8CB5-52E6-4B04-ADB0-0C3919544A0C}"/>
              </a:ext>
            </a:extLst>
          </p:cNvPr>
          <p:cNvCxnSpPr/>
          <p:nvPr userDrawn="1"/>
        </p:nvCxnSpPr>
        <p:spPr>
          <a:xfrm>
            <a:off x="7305575" y="3420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jdelijke aanduiding voor dianummer 34">
            <a:extLst>
              <a:ext uri="{FF2B5EF4-FFF2-40B4-BE49-F238E27FC236}">
                <a16:creationId xmlns:a16="http://schemas.microsoft.com/office/drawing/2014/main" id="{A9170963-378B-4945-BD1F-37CD4519A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8308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oor 5 afbeelding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321011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AE22F9A5-B20E-4817-B01B-C15417F66E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9018" y="321011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4075A21D-8B1E-42B7-A796-1C6842E402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1412" y="321011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8ED978A5-E624-4D9A-ACFC-61B4FD4072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3806" y="321011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F5370885-29DC-4921-989D-2D48459A86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6199" y="321011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C1AF088-3323-4354-950A-DD103590AC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2240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6" name="Tijdelijke aanduiding voor afbeelding 3">
            <a:extLst>
              <a:ext uri="{FF2B5EF4-FFF2-40B4-BE49-F238E27FC236}">
                <a16:creationId xmlns:a16="http://schemas.microsoft.com/office/drawing/2014/main" id="{A166EF35-FCEB-48D8-985C-E46379744A8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188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7" name="Tijdelijke aanduiding voor afbeelding 3">
            <a:extLst>
              <a:ext uri="{FF2B5EF4-FFF2-40B4-BE49-F238E27FC236}">
                <a16:creationId xmlns:a16="http://schemas.microsoft.com/office/drawing/2014/main" id="{0EC338E0-7A7C-4CEB-A4C3-A21E38355A7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00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8" name="Tijdelijke aanduiding voor afbeelding 3">
            <a:extLst>
              <a:ext uri="{FF2B5EF4-FFF2-40B4-BE49-F238E27FC236}">
                <a16:creationId xmlns:a16="http://schemas.microsoft.com/office/drawing/2014/main" id="{7E6C6B51-EC65-4551-9668-BE65D327A6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012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9" name="Tijdelijke aanduiding voor afbeelding 3">
            <a:extLst>
              <a:ext uri="{FF2B5EF4-FFF2-40B4-BE49-F238E27FC236}">
                <a16:creationId xmlns:a16="http://schemas.microsoft.com/office/drawing/2014/main" id="{EB64067B-B4C1-458A-99D5-832E8C6D043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960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363771-BE29-4AEB-B970-4A8594EAF58E}"/>
              </a:ext>
            </a:extLst>
          </p:cNvPr>
          <p:cNvCxnSpPr/>
          <p:nvPr userDrawn="1"/>
        </p:nvCxnSpPr>
        <p:spPr>
          <a:xfrm>
            <a:off x="936000" y="3132764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25332B31-4B5C-4714-8420-D417DC92FCBC}"/>
              </a:ext>
            </a:extLst>
          </p:cNvPr>
          <p:cNvCxnSpPr/>
          <p:nvPr userDrawn="1"/>
        </p:nvCxnSpPr>
        <p:spPr>
          <a:xfrm>
            <a:off x="2529018" y="3132764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DF19BBBE-4CD2-45D3-941F-5A6C5982202C}"/>
              </a:ext>
            </a:extLst>
          </p:cNvPr>
          <p:cNvCxnSpPr/>
          <p:nvPr userDrawn="1"/>
        </p:nvCxnSpPr>
        <p:spPr>
          <a:xfrm>
            <a:off x="4120788" y="3132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F94C8CB-65F4-429E-9CDF-4FC5C3ACDA08}"/>
              </a:ext>
            </a:extLst>
          </p:cNvPr>
          <p:cNvCxnSpPr/>
          <p:nvPr userDrawn="1"/>
        </p:nvCxnSpPr>
        <p:spPr>
          <a:xfrm>
            <a:off x="5712888" y="3132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022F793-0066-400F-82D9-6E0D5299A48B}"/>
              </a:ext>
            </a:extLst>
          </p:cNvPr>
          <p:cNvCxnSpPr/>
          <p:nvPr userDrawn="1"/>
        </p:nvCxnSpPr>
        <p:spPr>
          <a:xfrm>
            <a:off x="7305575" y="3132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jdelijke aanduiding voor dianummer 34">
            <a:extLst>
              <a:ext uri="{FF2B5EF4-FFF2-40B4-BE49-F238E27FC236}">
                <a16:creationId xmlns:a16="http://schemas.microsoft.com/office/drawing/2014/main" id="{EDDB2D72-C3A1-4883-A6CB-D6F009D7D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886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slide met titel, subtitel en woord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416" y="-1358115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DCDB1919-2C92-4FF5-B24E-5095C1E14F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21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9571D7DD-AA7A-4B06-AECE-05729A30E1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9815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3FC118CA-460E-4544-AA60-3438EE3E7A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22209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4" name="Tijdelijke aanduiding voor tekst 14">
            <a:extLst>
              <a:ext uri="{FF2B5EF4-FFF2-40B4-BE49-F238E27FC236}">
                <a16:creationId xmlns:a16="http://schemas.microsoft.com/office/drawing/2014/main" id="{282AC105-7EC6-4699-8DF0-CEAB5CA29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4603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5" name="Tijdelijke aanduiding voor tekst 14">
            <a:extLst>
              <a:ext uri="{FF2B5EF4-FFF2-40B4-BE49-F238E27FC236}">
                <a16:creationId xmlns:a16="http://schemas.microsoft.com/office/drawing/2014/main" id="{573DE51A-C363-47C5-95EE-6E73531FB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6996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C1AF088-3323-4354-950A-DD103590AC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2240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6" name="Tijdelijke aanduiding voor afbeelding 3">
            <a:extLst>
              <a:ext uri="{FF2B5EF4-FFF2-40B4-BE49-F238E27FC236}">
                <a16:creationId xmlns:a16="http://schemas.microsoft.com/office/drawing/2014/main" id="{A166EF35-FCEB-48D8-985C-E46379744A8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188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7" name="Tijdelijke aanduiding voor afbeelding 3">
            <a:extLst>
              <a:ext uri="{FF2B5EF4-FFF2-40B4-BE49-F238E27FC236}">
                <a16:creationId xmlns:a16="http://schemas.microsoft.com/office/drawing/2014/main" id="{0EC338E0-7A7C-4CEB-A4C3-A21E38355A7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00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8" name="Tijdelijke aanduiding voor afbeelding 3">
            <a:extLst>
              <a:ext uri="{FF2B5EF4-FFF2-40B4-BE49-F238E27FC236}">
                <a16:creationId xmlns:a16="http://schemas.microsoft.com/office/drawing/2014/main" id="{7E6C6B51-EC65-4551-9668-BE65D327A6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012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9" name="Tijdelijke aanduiding voor afbeelding 3">
            <a:extLst>
              <a:ext uri="{FF2B5EF4-FFF2-40B4-BE49-F238E27FC236}">
                <a16:creationId xmlns:a16="http://schemas.microsoft.com/office/drawing/2014/main" id="{EB64067B-B4C1-458A-99D5-832E8C6D043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96000" y="2160000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363771-BE29-4AEB-B970-4A8594EAF58E}"/>
              </a:ext>
            </a:extLst>
          </p:cNvPr>
          <p:cNvCxnSpPr/>
          <p:nvPr userDrawn="1"/>
        </p:nvCxnSpPr>
        <p:spPr>
          <a:xfrm>
            <a:off x="1224000" y="3132764"/>
            <a:ext cx="87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25332B31-4B5C-4714-8420-D417DC92FCBC}"/>
              </a:ext>
            </a:extLst>
          </p:cNvPr>
          <p:cNvCxnSpPr/>
          <p:nvPr userDrawn="1"/>
        </p:nvCxnSpPr>
        <p:spPr>
          <a:xfrm>
            <a:off x="2818800" y="3132764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DF19BBBE-4CD2-45D3-941F-5A6C5982202C}"/>
              </a:ext>
            </a:extLst>
          </p:cNvPr>
          <p:cNvCxnSpPr/>
          <p:nvPr userDrawn="1"/>
        </p:nvCxnSpPr>
        <p:spPr>
          <a:xfrm>
            <a:off x="4410000" y="3132000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F94C8CB-65F4-429E-9CDF-4FC5C3ACDA08}"/>
              </a:ext>
            </a:extLst>
          </p:cNvPr>
          <p:cNvCxnSpPr/>
          <p:nvPr userDrawn="1"/>
        </p:nvCxnSpPr>
        <p:spPr>
          <a:xfrm>
            <a:off x="6001200" y="3132000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022F793-0066-400F-82D9-6E0D5299A48B}"/>
              </a:ext>
            </a:extLst>
          </p:cNvPr>
          <p:cNvCxnSpPr/>
          <p:nvPr userDrawn="1"/>
        </p:nvCxnSpPr>
        <p:spPr>
          <a:xfrm>
            <a:off x="7596000" y="3132000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jdelijke aanduiding voor tekst 14">
            <a:extLst>
              <a:ext uri="{FF2B5EF4-FFF2-40B4-BE49-F238E27FC236}">
                <a16:creationId xmlns:a16="http://schemas.microsoft.com/office/drawing/2014/main" id="{EF0B27E4-390B-44BB-A058-7B0E53BDF1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6000" y="4524809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0" name="Tijdelijke aanduiding voor tekst 14">
            <a:extLst>
              <a:ext uri="{FF2B5EF4-FFF2-40B4-BE49-F238E27FC236}">
                <a16:creationId xmlns:a16="http://schemas.microsoft.com/office/drawing/2014/main" id="{401141F1-4029-41BF-BB54-B4E1B93D41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30800" y="4524809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1" name="Tijdelijke aanduiding voor tekst 14">
            <a:extLst>
              <a:ext uri="{FF2B5EF4-FFF2-40B4-BE49-F238E27FC236}">
                <a16:creationId xmlns:a16="http://schemas.microsoft.com/office/drawing/2014/main" id="{FB02C19A-097D-4331-B671-3B49638ED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2000" y="4524809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2" name="Tijdelijke aanduiding voor tekst 14">
            <a:extLst>
              <a:ext uri="{FF2B5EF4-FFF2-40B4-BE49-F238E27FC236}">
                <a16:creationId xmlns:a16="http://schemas.microsoft.com/office/drawing/2014/main" id="{6BCB6FF5-5CED-4FB8-A3CA-318479B99E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13200" y="4524809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3" name="Tijdelijke aanduiding voor tekst 14">
            <a:extLst>
              <a:ext uri="{FF2B5EF4-FFF2-40B4-BE49-F238E27FC236}">
                <a16:creationId xmlns:a16="http://schemas.microsoft.com/office/drawing/2014/main" id="{2473A32A-793B-44AD-A25D-2EA854C640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8000" y="4524809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4" name="Tijdelijke aanduiding voor afbeelding 3">
            <a:extLst>
              <a:ext uri="{FF2B5EF4-FFF2-40B4-BE49-F238E27FC236}">
                <a16:creationId xmlns:a16="http://schemas.microsoft.com/office/drawing/2014/main" id="{5C29DB99-4E83-4349-8CBA-7EB30ABAFCC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4000" y="3525918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55" name="Tijdelijke aanduiding voor afbeelding 3">
            <a:extLst>
              <a:ext uri="{FF2B5EF4-FFF2-40B4-BE49-F238E27FC236}">
                <a16:creationId xmlns:a16="http://schemas.microsoft.com/office/drawing/2014/main" id="{0CFDD237-0183-48CA-B855-50F28AC502A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818800" y="3525918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56" name="Tijdelijke aanduiding voor afbeelding 3">
            <a:extLst>
              <a:ext uri="{FF2B5EF4-FFF2-40B4-BE49-F238E27FC236}">
                <a16:creationId xmlns:a16="http://schemas.microsoft.com/office/drawing/2014/main" id="{75FADC30-0520-4EA6-94EA-34BCDBC6F2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410000" y="3525918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57" name="Tijdelijke aanduiding voor afbeelding 3">
            <a:extLst>
              <a:ext uri="{FF2B5EF4-FFF2-40B4-BE49-F238E27FC236}">
                <a16:creationId xmlns:a16="http://schemas.microsoft.com/office/drawing/2014/main" id="{FEC5D654-BC55-4365-B27F-511B3EC1233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001200" y="3525918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58" name="Tijdelijke aanduiding voor afbeelding 3">
            <a:extLst>
              <a:ext uri="{FF2B5EF4-FFF2-40B4-BE49-F238E27FC236}">
                <a16:creationId xmlns:a16="http://schemas.microsoft.com/office/drawing/2014/main" id="{9FCF87FA-F831-457D-9097-B66A7E208AC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596000" y="3525918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9A97A6D7-AF87-473C-BC0B-42C973F5D585}"/>
              </a:ext>
            </a:extLst>
          </p:cNvPr>
          <p:cNvCxnSpPr/>
          <p:nvPr userDrawn="1"/>
        </p:nvCxnSpPr>
        <p:spPr>
          <a:xfrm>
            <a:off x="1224000" y="4498682"/>
            <a:ext cx="87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B9C67DCC-AB01-4192-991D-755A21525197}"/>
              </a:ext>
            </a:extLst>
          </p:cNvPr>
          <p:cNvCxnSpPr/>
          <p:nvPr userDrawn="1"/>
        </p:nvCxnSpPr>
        <p:spPr>
          <a:xfrm>
            <a:off x="2818800" y="4498682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227730E4-2D5E-4AD8-9934-6AE71E46067F}"/>
              </a:ext>
            </a:extLst>
          </p:cNvPr>
          <p:cNvCxnSpPr/>
          <p:nvPr userDrawn="1"/>
        </p:nvCxnSpPr>
        <p:spPr>
          <a:xfrm>
            <a:off x="4410000" y="4497918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F87E649E-9814-4F34-990E-797DAC1A1F47}"/>
              </a:ext>
            </a:extLst>
          </p:cNvPr>
          <p:cNvCxnSpPr/>
          <p:nvPr userDrawn="1"/>
        </p:nvCxnSpPr>
        <p:spPr>
          <a:xfrm>
            <a:off x="6001200" y="4497918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B8B9734F-61DD-44D4-99ED-136167005789}"/>
              </a:ext>
            </a:extLst>
          </p:cNvPr>
          <p:cNvCxnSpPr/>
          <p:nvPr userDrawn="1"/>
        </p:nvCxnSpPr>
        <p:spPr>
          <a:xfrm>
            <a:off x="7596000" y="4497918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jdelijke aanduiding voor dianummer 34">
            <a:extLst>
              <a:ext uri="{FF2B5EF4-FFF2-40B4-BE49-F238E27FC236}">
                <a16:creationId xmlns:a16="http://schemas.microsoft.com/office/drawing/2014/main" id="{0BF000EC-4997-4894-A079-3FB4CE7F5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020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en afbeeldingen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DCDB1919-2C92-4FF5-B24E-5095C1E14F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21" y="2915044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9571D7DD-AA7A-4B06-AECE-05729A30E1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9815" y="2915044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3FC118CA-460E-4544-AA60-3438EE3E7A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22209" y="2915044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4" name="Tijdelijke aanduiding voor tekst 14">
            <a:extLst>
              <a:ext uri="{FF2B5EF4-FFF2-40B4-BE49-F238E27FC236}">
                <a16:creationId xmlns:a16="http://schemas.microsoft.com/office/drawing/2014/main" id="{282AC105-7EC6-4699-8DF0-CEAB5CA29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4603" y="2915044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5" name="Tijdelijke aanduiding voor tekst 14">
            <a:extLst>
              <a:ext uri="{FF2B5EF4-FFF2-40B4-BE49-F238E27FC236}">
                <a16:creationId xmlns:a16="http://schemas.microsoft.com/office/drawing/2014/main" id="{573DE51A-C363-47C5-95EE-6E73531FB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6996" y="2915044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C1AF088-3323-4354-950A-DD103590AC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224000" y="191615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6" name="Tijdelijke aanduiding voor afbeelding 3">
            <a:extLst>
              <a:ext uri="{FF2B5EF4-FFF2-40B4-BE49-F238E27FC236}">
                <a16:creationId xmlns:a16="http://schemas.microsoft.com/office/drawing/2014/main" id="{A166EF35-FCEB-48D8-985C-E46379744A8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18800" y="191615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7" name="Tijdelijke aanduiding voor afbeelding 3">
            <a:extLst>
              <a:ext uri="{FF2B5EF4-FFF2-40B4-BE49-F238E27FC236}">
                <a16:creationId xmlns:a16="http://schemas.microsoft.com/office/drawing/2014/main" id="{0EC338E0-7A7C-4CEB-A4C3-A21E38355A7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0000" y="191615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8" name="Tijdelijke aanduiding voor afbeelding 3">
            <a:extLst>
              <a:ext uri="{FF2B5EF4-FFF2-40B4-BE49-F238E27FC236}">
                <a16:creationId xmlns:a16="http://schemas.microsoft.com/office/drawing/2014/main" id="{7E6C6B51-EC65-4551-9668-BE65D327A6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01200" y="191615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9" name="Tijdelijke aanduiding voor afbeelding 3">
            <a:extLst>
              <a:ext uri="{FF2B5EF4-FFF2-40B4-BE49-F238E27FC236}">
                <a16:creationId xmlns:a16="http://schemas.microsoft.com/office/drawing/2014/main" id="{EB64067B-B4C1-458A-99D5-832E8C6D043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96000" y="1916153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363771-BE29-4AEB-B970-4A8594EAF58E}"/>
              </a:ext>
            </a:extLst>
          </p:cNvPr>
          <p:cNvCxnSpPr/>
          <p:nvPr userDrawn="1"/>
        </p:nvCxnSpPr>
        <p:spPr>
          <a:xfrm>
            <a:off x="1224000" y="2888917"/>
            <a:ext cx="87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25332B31-4B5C-4714-8420-D417DC92FCBC}"/>
              </a:ext>
            </a:extLst>
          </p:cNvPr>
          <p:cNvCxnSpPr/>
          <p:nvPr userDrawn="1"/>
        </p:nvCxnSpPr>
        <p:spPr>
          <a:xfrm>
            <a:off x="2818800" y="2888917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DF19BBBE-4CD2-45D3-941F-5A6C5982202C}"/>
              </a:ext>
            </a:extLst>
          </p:cNvPr>
          <p:cNvCxnSpPr/>
          <p:nvPr userDrawn="1"/>
        </p:nvCxnSpPr>
        <p:spPr>
          <a:xfrm>
            <a:off x="4410000" y="2888153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F94C8CB-65F4-429E-9CDF-4FC5C3ACDA08}"/>
              </a:ext>
            </a:extLst>
          </p:cNvPr>
          <p:cNvCxnSpPr/>
          <p:nvPr userDrawn="1"/>
        </p:nvCxnSpPr>
        <p:spPr>
          <a:xfrm>
            <a:off x="6001200" y="2888153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022F793-0066-400F-82D9-6E0D5299A48B}"/>
              </a:ext>
            </a:extLst>
          </p:cNvPr>
          <p:cNvCxnSpPr/>
          <p:nvPr userDrawn="1"/>
        </p:nvCxnSpPr>
        <p:spPr>
          <a:xfrm>
            <a:off x="7596000" y="2888153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jdelijke aanduiding voor tekst 14">
            <a:extLst>
              <a:ext uri="{FF2B5EF4-FFF2-40B4-BE49-F238E27FC236}">
                <a16:creationId xmlns:a16="http://schemas.microsoft.com/office/drawing/2014/main" id="{EF0B27E4-390B-44BB-A058-7B0E53BDF1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6000" y="4280962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0" name="Tijdelijke aanduiding voor tekst 14">
            <a:extLst>
              <a:ext uri="{FF2B5EF4-FFF2-40B4-BE49-F238E27FC236}">
                <a16:creationId xmlns:a16="http://schemas.microsoft.com/office/drawing/2014/main" id="{401141F1-4029-41BF-BB54-B4E1B93D41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30800" y="4280962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1" name="Tijdelijke aanduiding voor tekst 14">
            <a:extLst>
              <a:ext uri="{FF2B5EF4-FFF2-40B4-BE49-F238E27FC236}">
                <a16:creationId xmlns:a16="http://schemas.microsoft.com/office/drawing/2014/main" id="{FB02C19A-097D-4331-B671-3B49638ED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2000" y="4280962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2" name="Tijdelijke aanduiding voor tekst 14">
            <a:extLst>
              <a:ext uri="{FF2B5EF4-FFF2-40B4-BE49-F238E27FC236}">
                <a16:creationId xmlns:a16="http://schemas.microsoft.com/office/drawing/2014/main" id="{6BCB6FF5-5CED-4FB8-A3CA-318479B99E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13200" y="4280962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3" name="Tijdelijke aanduiding voor tekst 14">
            <a:extLst>
              <a:ext uri="{FF2B5EF4-FFF2-40B4-BE49-F238E27FC236}">
                <a16:creationId xmlns:a16="http://schemas.microsoft.com/office/drawing/2014/main" id="{2473A32A-793B-44AD-A25D-2EA854C640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8000" y="4280962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54" name="Tijdelijke aanduiding voor afbeelding 3">
            <a:extLst>
              <a:ext uri="{FF2B5EF4-FFF2-40B4-BE49-F238E27FC236}">
                <a16:creationId xmlns:a16="http://schemas.microsoft.com/office/drawing/2014/main" id="{5C29DB99-4E83-4349-8CBA-7EB30ABAFCC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24000" y="328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55" name="Tijdelijke aanduiding voor afbeelding 3">
            <a:extLst>
              <a:ext uri="{FF2B5EF4-FFF2-40B4-BE49-F238E27FC236}">
                <a16:creationId xmlns:a16="http://schemas.microsoft.com/office/drawing/2014/main" id="{0CFDD237-0183-48CA-B855-50F28AC502A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818800" y="328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56" name="Tijdelijke aanduiding voor afbeelding 3">
            <a:extLst>
              <a:ext uri="{FF2B5EF4-FFF2-40B4-BE49-F238E27FC236}">
                <a16:creationId xmlns:a16="http://schemas.microsoft.com/office/drawing/2014/main" id="{75FADC30-0520-4EA6-94EA-34BCDBC6F2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410000" y="328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57" name="Tijdelijke aanduiding voor afbeelding 3">
            <a:extLst>
              <a:ext uri="{FF2B5EF4-FFF2-40B4-BE49-F238E27FC236}">
                <a16:creationId xmlns:a16="http://schemas.microsoft.com/office/drawing/2014/main" id="{FEC5D654-BC55-4365-B27F-511B3EC1233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001200" y="328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58" name="Tijdelijke aanduiding voor afbeelding 3">
            <a:extLst>
              <a:ext uri="{FF2B5EF4-FFF2-40B4-BE49-F238E27FC236}">
                <a16:creationId xmlns:a16="http://schemas.microsoft.com/office/drawing/2014/main" id="{9FCF87FA-F831-457D-9097-B66A7E208AC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596000" y="3282071"/>
            <a:ext cx="864000" cy="86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9A97A6D7-AF87-473C-BC0B-42C973F5D585}"/>
              </a:ext>
            </a:extLst>
          </p:cNvPr>
          <p:cNvCxnSpPr/>
          <p:nvPr userDrawn="1"/>
        </p:nvCxnSpPr>
        <p:spPr>
          <a:xfrm>
            <a:off x="1224000" y="4254835"/>
            <a:ext cx="87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B9C67DCC-AB01-4192-991D-755A21525197}"/>
              </a:ext>
            </a:extLst>
          </p:cNvPr>
          <p:cNvCxnSpPr/>
          <p:nvPr userDrawn="1"/>
        </p:nvCxnSpPr>
        <p:spPr>
          <a:xfrm>
            <a:off x="2818800" y="4254835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227730E4-2D5E-4AD8-9934-6AE71E46067F}"/>
              </a:ext>
            </a:extLst>
          </p:cNvPr>
          <p:cNvCxnSpPr/>
          <p:nvPr userDrawn="1"/>
        </p:nvCxnSpPr>
        <p:spPr>
          <a:xfrm>
            <a:off x="4410000" y="4254071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F87E649E-9814-4F34-990E-797DAC1A1F47}"/>
              </a:ext>
            </a:extLst>
          </p:cNvPr>
          <p:cNvCxnSpPr/>
          <p:nvPr userDrawn="1"/>
        </p:nvCxnSpPr>
        <p:spPr>
          <a:xfrm>
            <a:off x="6001200" y="4254071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B8B9734F-61DD-44D4-99ED-136167005789}"/>
              </a:ext>
            </a:extLst>
          </p:cNvPr>
          <p:cNvCxnSpPr/>
          <p:nvPr userDrawn="1"/>
        </p:nvCxnSpPr>
        <p:spPr>
          <a:xfrm>
            <a:off x="7596000" y="4254071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jdelijke aanduiding voor dianummer 34">
            <a:extLst>
              <a:ext uri="{FF2B5EF4-FFF2-40B4-BE49-F238E27FC236}">
                <a16:creationId xmlns:a16="http://schemas.microsoft.com/office/drawing/2014/main" id="{F3CB132F-260D-413B-8A66-91B009121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797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slide met titel, subtitel en woord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AE22F9A5-B20E-4817-B01B-C15417F66E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9018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4075A21D-8B1E-42B7-A796-1C6842E402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1412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8ED978A5-E624-4D9A-ACFC-61B4FD4072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3806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F5370885-29DC-4921-989D-2D48459A86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6199" y="3561811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DCDB1919-2C92-4FF5-B24E-5095C1E14F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21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9571D7DD-AA7A-4B06-AECE-05729A30E1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9815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3FC118CA-460E-4544-AA60-3438EE3E7A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22209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4" name="Tijdelijke aanduiding voor tekst 14">
            <a:extLst>
              <a:ext uri="{FF2B5EF4-FFF2-40B4-BE49-F238E27FC236}">
                <a16:creationId xmlns:a16="http://schemas.microsoft.com/office/drawing/2014/main" id="{282AC105-7EC6-4699-8DF0-CEAB5CA29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4603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5" name="Tijdelijke aanduiding voor tekst 14">
            <a:extLst>
              <a:ext uri="{FF2B5EF4-FFF2-40B4-BE49-F238E27FC236}">
                <a16:creationId xmlns:a16="http://schemas.microsoft.com/office/drawing/2014/main" id="{573DE51A-C363-47C5-95EE-6E73531FB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6996" y="3158891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C1AF088-3323-4354-950A-DD103590AC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224000" y="2160000"/>
            <a:ext cx="864000" cy="864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6" name="Tijdelijke aanduiding voor afbeelding 3">
            <a:extLst>
              <a:ext uri="{FF2B5EF4-FFF2-40B4-BE49-F238E27FC236}">
                <a16:creationId xmlns:a16="http://schemas.microsoft.com/office/drawing/2014/main" id="{A166EF35-FCEB-48D8-985C-E46379744A8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18800" y="2160000"/>
            <a:ext cx="864000" cy="864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7" name="Tijdelijke aanduiding voor afbeelding 3">
            <a:extLst>
              <a:ext uri="{FF2B5EF4-FFF2-40B4-BE49-F238E27FC236}">
                <a16:creationId xmlns:a16="http://schemas.microsoft.com/office/drawing/2014/main" id="{0EC338E0-7A7C-4CEB-A4C3-A21E38355A7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0000" y="2160000"/>
            <a:ext cx="864000" cy="864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8" name="Tijdelijke aanduiding voor afbeelding 3">
            <a:extLst>
              <a:ext uri="{FF2B5EF4-FFF2-40B4-BE49-F238E27FC236}">
                <a16:creationId xmlns:a16="http://schemas.microsoft.com/office/drawing/2014/main" id="{7E6C6B51-EC65-4551-9668-BE65D327A6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01200" y="2160000"/>
            <a:ext cx="864000" cy="864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9" name="Tijdelijke aanduiding voor afbeelding 3">
            <a:extLst>
              <a:ext uri="{FF2B5EF4-FFF2-40B4-BE49-F238E27FC236}">
                <a16:creationId xmlns:a16="http://schemas.microsoft.com/office/drawing/2014/main" id="{EB64067B-B4C1-458A-99D5-832E8C6D043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96000" y="2160000"/>
            <a:ext cx="864000" cy="864000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363771-BE29-4AEB-B970-4A8594EAF58E}"/>
              </a:ext>
            </a:extLst>
          </p:cNvPr>
          <p:cNvCxnSpPr/>
          <p:nvPr userDrawn="1"/>
        </p:nvCxnSpPr>
        <p:spPr>
          <a:xfrm>
            <a:off x="936000" y="3132764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2B81C91D-A3EE-4D15-873A-8E23C0397426}"/>
              </a:ext>
            </a:extLst>
          </p:cNvPr>
          <p:cNvCxnSpPr/>
          <p:nvPr userDrawn="1"/>
        </p:nvCxnSpPr>
        <p:spPr>
          <a:xfrm>
            <a:off x="936000" y="3418188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25332B31-4B5C-4714-8420-D417DC92FCBC}"/>
              </a:ext>
            </a:extLst>
          </p:cNvPr>
          <p:cNvCxnSpPr/>
          <p:nvPr userDrawn="1"/>
        </p:nvCxnSpPr>
        <p:spPr>
          <a:xfrm>
            <a:off x="2529018" y="3132764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190A0626-50F2-4FED-80AD-25BA34EC7CBB}"/>
              </a:ext>
            </a:extLst>
          </p:cNvPr>
          <p:cNvCxnSpPr/>
          <p:nvPr userDrawn="1"/>
        </p:nvCxnSpPr>
        <p:spPr>
          <a:xfrm>
            <a:off x="2529018" y="3418188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DF19BBBE-4CD2-45D3-941F-5A6C5982202C}"/>
              </a:ext>
            </a:extLst>
          </p:cNvPr>
          <p:cNvCxnSpPr/>
          <p:nvPr userDrawn="1"/>
        </p:nvCxnSpPr>
        <p:spPr>
          <a:xfrm>
            <a:off x="4120788" y="3132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375A600C-5ECB-4DF3-88C9-3F84A06AC915}"/>
              </a:ext>
            </a:extLst>
          </p:cNvPr>
          <p:cNvCxnSpPr/>
          <p:nvPr userDrawn="1"/>
        </p:nvCxnSpPr>
        <p:spPr>
          <a:xfrm>
            <a:off x="4120788" y="3420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F94C8CB-65F4-429E-9CDF-4FC5C3ACDA08}"/>
              </a:ext>
            </a:extLst>
          </p:cNvPr>
          <p:cNvCxnSpPr/>
          <p:nvPr userDrawn="1"/>
        </p:nvCxnSpPr>
        <p:spPr>
          <a:xfrm>
            <a:off x="5712888" y="3132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904E3EA6-3C94-4A25-A7C3-8A7D77B088DE}"/>
              </a:ext>
            </a:extLst>
          </p:cNvPr>
          <p:cNvCxnSpPr/>
          <p:nvPr userDrawn="1"/>
        </p:nvCxnSpPr>
        <p:spPr>
          <a:xfrm>
            <a:off x="5712888" y="3420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022F793-0066-400F-82D9-6E0D5299A48B}"/>
              </a:ext>
            </a:extLst>
          </p:cNvPr>
          <p:cNvCxnSpPr/>
          <p:nvPr userDrawn="1"/>
        </p:nvCxnSpPr>
        <p:spPr>
          <a:xfrm>
            <a:off x="7305575" y="3132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6ADE8CB5-52E6-4B04-ADB0-0C3919544A0C}"/>
              </a:ext>
            </a:extLst>
          </p:cNvPr>
          <p:cNvCxnSpPr/>
          <p:nvPr userDrawn="1"/>
        </p:nvCxnSpPr>
        <p:spPr>
          <a:xfrm>
            <a:off x="7305575" y="3420000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jdelijke aanduiding voor dianummer 34">
            <a:extLst>
              <a:ext uri="{FF2B5EF4-FFF2-40B4-BE49-F238E27FC236}">
                <a16:creationId xmlns:a16="http://schemas.microsoft.com/office/drawing/2014/main" id="{AB9AB883-C178-4CE4-99D5-5926B24A2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339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Aanpasbar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332667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AE22F9A5-B20E-4817-B01B-C15417F66E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9018" y="332667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4075A21D-8B1E-42B7-A796-1C6842E402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1412" y="332667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8ED978A5-E624-4D9A-ACFC-61B4FD4072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3806" y="332667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F5370885-29DC-4921-989D-2D48459A86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06199" y="3326678"/>
            <a:ext cx="1440000" cy="1001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DCDB1919-2C92-4FF5-B24E-5095C1E14F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21" y="2923758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9571D7DD-AA7A-4B06-AECE-05729A30E1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9815" y="2923758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3FC118CA-460E-4544-AA60-3438EE3E7A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22209" y="2923758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4" name="Tijdelijke aanduiding voor tekst 14">
            <a:extLst>
              <a:ext uri="{FF2B5EF4-FFF2-40B4-BE49-F238E27FC236}">
                <a16:creationId xmlns:a16="http://schemas.microsoft.com/office/drawing/2014/main" id="{282AC105-7EC6-4699-8DF0-CEAB5CA29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4603" y="2923758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35" name="Tijdelijke aanduiding voor tekst 14">
            <a:extLst>
              <a:ext uri="{FF2B5EF4-FFF2-40B4-BE49-F238E27FC236}">
                <a16:creationId xmlns:a16="http://schemas.microsoft.com/office/drawing/2014/main" id="{573DE51A-C363-47C5-95EE-6E73531FB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6996" y="2923758"/>
            <a:ext cx="1440000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latin typeface="+mj-lt"/>
              </a:defRPr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C1AF088-3323-4354-950A-DD103590AC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224000" y="1924867"/>
            <a:ext cx="864000" cy="864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6" name="Tijdelijke aanduiding voor afbeelding 3">
            <a:extLst>
              <a:ext uri="{FF2B5EF4-FFF2-40B4-BE49-F238E27FC236}">
                <a16:creationId xmlns:a16="http://schemas.microsoft.com/office/drawing/2014/main" id="{A166EF35-FCEB-48D8-985C-E46379744A8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18800" y="1924867"/>
            <a:ext cx="864000" cy="864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7" name="Tijdelijke aanduiding voor afbeelding 3">
            <a:extLst>
              <a:ext uri="{FF2B5EF4-FFF2-40B4-BE49-F238E27FC236}">
                <a16:creationId xmlns:a16="http://schemas.microsoft.com/office/drawing/2014/main" id="{0EC338E0-7A7C-4CEB-A4C3-A21E38355A7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0000" y="1924867"/>
            <a:ext cx="864000" cy="864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8" name="Tijdelijke aanduiding voor afbeelding 3">
            <a:extLst>
              <a:ext uri="{FF2B5EF4-FFF2-40B4-BE49-F238E27FC236}">
                <a16:creationId xmlns:a16="http://schemas.microsoft.com/office/drawing/2014/main" id="{7E6C6B51-EC65-4551-9668-BE65D327A6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01200" y="1924867"/>
            <a:ext cx="864000" cy="864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sp>
        <p:nvSpPr>
          <p:cNvPr id="39" name="Tijdelijke aanduiding voor afbeelding 3">
            <a:extLst>
              <a:ext uri="{FF2B5EF4-FFF2-40B4-BE49-F238E27FC236}">
                <a16:creationId xmlns:a16="http://schemas.microsoft.com/office/drawing/2014/main" id="{EB64067B-B4C1-458A-99D5-832E8C6D043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96000" y="1924867"/>
            <a:ext cx="864000" cy="864000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r>
              <a:rPr lang="nl-NL" dirty="0"/>
              <a:t>Pictogram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363771-BE29-4AEB-B970-4A8594EAF58E}"/>
              </a:ext>
            </a:extLst>
          </p:cNvPr>
          <p:cNvCxnSpPr/>
          <p:nvPr userDrawn="1"/>
        </p:nvCxnSpPr>
        <p:spPr>
          <a:xfrm>
            <a:off x="936000" y="2897631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2B81C91D-A3EE-4D15-873A-8E23C0397426}"/>
              </a:ext>
            </a:extLst>
          </p:cNvPr>
          <p:cNvCxnSpPr/>
          <p:nvPr userDrawn="1"/>
        </p:nvCxnSpPr>
        <p:spPr>
          <a:xfrm>
            <a:off x="936000" y="3183055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25332B31-4B5C-4714-8420-D417DC92FCBC}"/>
              </a:ext>
            </a:extLst>
          </p:cNvPr>
          <p:cNvCxnSpPr/>
          <p:nvPr userDrawn="1"/>
        </p:nvCxnSpPr>
        <p:spPr>
          <a:xfrm>
            <a:off x="2529018" y="2897631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190A0626-50F2-4FED-80AD-25BA34EC7CBB}"/>
              </a:ext>
            </a:extLst>
          </p:cNvPr>
          <p:cNvCxnSpPr/>
          <p:nvPr userDrawn="1"/>
        </p:nvCxnSpPr>
        <p:spPr>
          <a:xfrm>
            <a:off x="2529018" y="3183055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DF19BBBE-4CD2-45D3-941F-5A6C5982202C}"/>
              </a:ext>
            </a:extLst>
          </p:cNvPr>
          <p:cNvCxnSpPr/>
          <p:nvPr userDrawn="1"/>
        </p:nvCxnSpPr>
        <p:spPr>
          <a:xfrm>
            <a:off x="4120788" y="2896867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375A600C-5ECB-4DF3-88C9-3F84A06AC915}"/>
              </a:ext>
            </a:extLst>
          </p:cNvPr>
          <p:cNvCxnSpPr/>
          <p:nvPr userDrawn="1"/>
        </p:nvCxnSpPr>
        <p:spPr>
          <a:xfrm>
            <a:off x="4120788" y="3184867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F94C8CB-65F4-429E-9CDF-4FC5C3ACDA08}"/>
              </a:ext>
            </a:extLst>
          </p:cNvPr>
          <p:cNvCxnSpPr/>
          <p:nvPr userDrawn="1"/>
        </p:nvCxnSpPr>
        <p:spPr>
          <a:xfrm>
            <a:off x="5712888" y="2896867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904E3EA6-3C94-4A25-A7C3-8A7D77B088DE}"/>
              </a:ext>
            </a:extLst>
          </p:cNvPr>
          <p:cNvCxnSpPr/>
          <p:nvPr userDrawn="1"/>
        </p:nvCxnSpPr>
        <p:spPr>
          <a:xfrm>
            <a:off x="5712888" y="3184867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022F793-0066-400F-82D9-6E0D5299A48B}"/>
              </a:ext>
            </a:extLst>
          </p:cNvPr>
          <p:cNvCxnSpPr/>
          <p:nvPr userDrawn="1"/>
        </p:nvCxnSpPr>
        <p:spPr>
          <a:xfrm>
            <a:off x="7305575" y="2896867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6ADE8CB5-52E6-4B04-ADB0-0C3919544A0C}"/>
              </a:ext>
            </a:extLst>
          </p:cNvPr>
          <p:cNvCxnSpPr/>
          <p:nvPr userDrawn="1"/>
        </p:nvCxnSpPr>
        <p:spPr>
          <a:xfrm>
            <a:off x="7305575" y="3184867"/>
            <a:ext cx="14406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jdelijke aanduiding voor dianummer 34">
            <a:extLst>
              <a:ext uri="{FF2B5EF4-FFF2-40B4-BE49-F238E27FC236}">
                <a16:creationId xmlns:a16="http://schemas.microsoft.com/office/drawing/2014/main" id="{6861613E-6EF3-4B61-B0ED-ECF987CB5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7037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Halve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791E5822-135B-48B5-9EEF-80E6DA9F0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782F55A-26A3-4CB6-9624-E322ABFCD5A7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3D1F9875-99DE-4E02-BA0C-5D5D2E615B8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3121586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Halve blauw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3BD683FA-021A-4EB6-BEF0-A0811935E5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041389F7-4C30-4262-8F3C-854DA5B43B3A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5A6A30-406D-4C2C-8AF3-8CAE7751E05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3F2AFAA6-4AEA-47DF-805B-82858829B5E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3BAE6F-1682-48E4-B661-5D0D76092B2D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3C084FD6-D9EF-421A-9C31-D303A77F4C04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54B05F8-CA44-4D9E-BE6D-25F57C2CBE90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E4E2DD0-4286-4A40-81D9-15505AD2B0CE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759AB890-57CF-4124-B97F-1BEFF024A6B1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8" name="Tijdelijke aanduiding voor dianummer 34">
            <a:extLst>
              <a:ext uri="{FF2B5EF4-FFF2-40B4-BE49-F238E27FC236}">
                <a16:creationId xmlns:a16="http://schemas.microsoft.com/office/drawing/2014/main" id="{700198E7-288C-484D-A1A5-8251F9980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1980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Halve groen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4822D5F1-B552-495D-8BE9-5DFF1C81FADA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4667B0A0-F070-4458-956A-399CE5A5BC01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32735F0D-BE52-4ACF-A0CD-83B05787CF1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A4C86DA2-FBFC-496D-BDA8-ECB8CB469B31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4755D72B-9537-4B58-954F-68F1BBE41C03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78C41AA7-CE07-41D6-95AE-FB3D721B4DB2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E98E18B-3810-488D-8C73-57E07A1ED37D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90943A44-B40B-43F5-8F0A-B12F60C9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5C451D5-8468-4AE8-91BC-57431D342CC7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7747B561-C76C-4244-8472-9783C9AB7B29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29431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al 54">
            <a:extLst>
              <a:ext uri="{FF2B5EF4-FFF2-40B4-BE49-F238E27FC236}">
                <a16:creationId xmlns:a16="http://schemas.microsoft.com/office/drawing/2014/main" id="{B2CC15FD-6055-47CD-9D38-9AA305FA0AB8}"/>
              </a:ext>
            </a:extLst>
          </p:cNvPr>
          <p:cNvSpPr/>
          <p:nvPr userDrawn="1"/>
        </p:nvSpPr>
        <p:spPr>
          <a:xfrm>
            <a:off x="7613754" y="-679345"/>
            <a:ext cx="1863635" cy="18636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8A03C939-77A0-4384-95AF-738FDBD9E9CD}"/>
              </a:ext>
            </a:extLst>
          </p:cNvPr>
          <p:cNvSpPr txBox="1"/>
          <p:nvPr userDrawn="1"/>
        </p:nvSpPr>
        <p:spPr>
          <a:xfrm>
            <a:off x="900000" y="969234"/>
            <a:ext cx="3676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latin typeface="+mj-lt"/>
              </a:rPr>
              <a:t>Font.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58A7828-259C-4665-B722-F817761DB3B6}"/>
              </a:ext>
            </a:extLst>
          </p:cNvPr>
          <p:cNvSpPr txBox="1"/>
          <p:nvPr userDrawn="1"/>
        </p:nvSpPr>
        <p:spPr>
          <a:xfrm>
            <a:off x="928800" y="792000"/>
            <a:ext cx="342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Axiforma Medium" panose="00000600000000000000" pitchFamily="50" charset="0"/>
              </a:rPr>
              <a:t>GOUDEN REGELS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23C8163-133D-494E-B398-397594F94233}"/>
              </a:ext>
            </a:extLst>
          </p:cNvPr>
          <p:cNvSpPr txBox="1"/>
          <p:nvPr userDrawn="1"/>
        </p:nvSpPr>
        <p:spPr>
          <a:xfrm>
            <a:off x="3200400" y="1850348"/>
            <a:ext cx="16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Titel.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9A030E0-11C1-4A79-9B34-AE92162438D8}"/>
              </a:ext>
            </a:extLst>
          </p:cNvPr>
          <p:cNvSpPr txBox="1"/>
          <p:nvPr userDrawn="1"/>
        </p:nvSpPr>
        <p:spPr>
          <a:xfrm>
            <a:off x="936000" y="1904209"/>
            <a:ext cx="226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err="1">
                <a:latin typeface="+mj-lt"/>
              </a:rPr>
              <a:t>Axiforma</a:t>
            </a:r>
            <a:r>
              <a:rPr lang="nl-NL" sz="1050" dirty="0">
                <a:latin typeface="+mj-lt"/>
              </a:rPr>
              <a:t> </a:t>
            </a:r>
            <a:r>
              <a:rPr lang="nl-NL" sz="1050" dirty="0" err="1">
                <a:latin typeface="+mj-lt"/>
              </a:rPr>
              <a:t>ExtraBold</a:t>
            </a:r>
            <a:endParaRPr lang="nl-NL" sz="1050" dirty="0">
              <a:latin typeface="+mj-lt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6CE9148-25F3-4920-8EC9-663A6229A309}"/>
              </a:ext>
            </a:extLst>
          </p:cNvPr>
          <p:cNvCxnSpPr/>
          <p:nvPr userDrawn="1"/>
        </p:nvCxnSpPr>
        <p:spPr>
          <a:xfrm>
            <a:off x="1041009" y="2219680"/>
            <a:ext cx="720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91F8E132-DD06-4F88-ADED-3F649A627A46}"/>
              </a:ext>
            </a:extLst>
          </p:cNvPr>
          <p:cNvSpPr txBox="1"/>
          <p:nvPr userDrawn="1"/>
        </p:nvSpPr>
        <p:spPr>
          <a:xfrm>
            <a:off x="3200400" y="2347311"/>
            <a:ext cx="169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xiforma Medium" panose="00000600000000000000" pitchFamily="50" charset="0"/>
              </a:rPr>
              <a:t>SUBTITEL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0CC810C-6B99-424B-A0F3-34A6BDBE3ECE}"/>
              </a:ext>
            </a:extLst>
          </p:cNvPr>
          <p:cNvSpPr txBox="1"/>
          <p:nvPr userDrawn="1"/>
        </p:nvSpPr>
        <p:spPr>
          <a:xfrm>
            <a:off x="936000" y="2401172"/>
            <a:ext cx="2032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err="1">
                <a:latin typeface="Axiforma Medium" panose="00000600000000000000" pitchFamily="50" charset="0"/>
              </a:rPr>
              <a:t>Axiforma</a:t>
            </a:r>
            <a:r>
              <a:rPr lang="nl-NL" sz="1050" dirty="0">
                <a:latin typeface="Axiforma Medium" panose="00000600000000000000" pitchFamily="50" charset="0"/>
              </a:rPr>
              <a:t> Medium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2B53FCB9-2DA7-4D5D-B891-1E1F823BF3AB}"/>
              </a:ext>
            </a:extLst>
          </p:cNvPr>
          <p:cNvCxnSpPr/>
          <p:nvPr userDrawn="1"/>
        </p:nvCxnSpPr>
        <p:spPr>
          <a:xfrm>
            <a:off x="1041009" y="2716643"/>
            <a:ext cx="720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B61A2025-5129-4475-B23B-52C8A67E9A98}"/>
              </a:ext>
            </a:extLst>
          </p:cNvPr>
          <p:cNvSpPr txBox="1"/>
          <p:nvPr userDrawn="1"/>
        </p:nvSpPr>
        <p:spPr>
          <a:xfrm>
            <a:off x="4794909" y="1904209"/>
            <a:ext cx="226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+mn-lt"/>
              </a:rPr>
              <a:t>Altijd afsluiten met een punt.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F2A7CDA-E37E-4A2F-982F-DC4551BC5CE7}"/>
              </a:ext>
            </a:extLst>
          </p:cNvPr>
          <p:cNvSpPr txBox="1"/>
          <p:nvPr userDrawn="1"/>
        </p:nvSpPr>
        <p:spPr>
          <a:xfrm>
            <a:off x="4794909" y="2401172"/>
            <a:ext cx="2032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+mn-lt"/>
              </a:rPr>
              <a:t>In kapitalen zonder punt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8AD312B-41B4-4562-A044-287A0EC7DB1A}"/>
              </a:ext>
            </a:extLst>
          </p:cNvPr>
          <p:cNvSpPr txBox="1"/>
          <p:nvPr userDrawn="1"/>
        </p:nvSpPr>
        <p:spPr>
          <a:xfrm>
            <a:off x="3200400" y="2844274"/>
            <a:ext cx="169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+mn-lt"/>
              </a:rPr>
              <a:t>Leestekst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6CE14921-A45C-4A52-864F-20ADD4A84E99}"/>
              </a:ext>
            </a:extLst>
          </p:cNvPr>
          <p:cNvSpPr txBox="1"/>
          <p:nvPr userDrawn="1"/>
        </p:nvSpPr>
        <p:spPr>
          <a:xfrm>
            <a:off x="936000" y="2898135"/>
            <a:ext cx="2032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err="1">
                <a:latin typeface="+mn-lt"/>
              </a:rPr>
              <a:t>Axiforma</a:t>
            </a:r>
            <a:r>
              <a:rPr lang="nl-NL" sz="1050" dirty="0">
                <a:latin typeface="+mn-lt"/>
              </a:rPr>
              <a:t> Light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D2749F6F-4794-40DD-8266-4D36395B4E9A}"/>
              </a:ext>
            </a:extLst>
          </p:cNvPr>
          <p:cNvCxnSpPr/>
          <p:nvPr userDrawn="1"/>
        </p:nvCxnSpPr>
        <p:spPr>
          <a:xfrm>
            <a:off x="1041009" y="3213606"/>
            <a:ext cx="720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E3B9D9C2-AD96-480E-B541-C652098A6572}"/>
              </a:ext>
            </a:extLst>
          </p:cNvPr>
          <p:cNvSpPr txBox="1"/>
          <p:nvPr userDrawn="1"/>
        </p:nvSpPr>
        <p:spPr>
          <a:xfrm>
            <a:off x="4794909" y="2898135"/>
            <a:ext cx="3413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+mn-lt"/>
              </a:rPr>
              <a:t>Minimale grootte 10pt. (kleiner = Medium) 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1C3D9911-C5BB-4F7E-8390-12BC768EA625}"/>
              </a:ext>
            </a:extLst>
          </p:cNvPr>
          <p:cNvSpPr txBox="1"/>
          <p:nvPr userDrawn="1"/>
        </p:nvSpPr>
        <p:spPr>
          <a:xfrm>
            <a:off x="3200400" y="3357715"/>
            <a:ext cx="1695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>
                <a:latin typeface="+mj-lt"/>
              </a:rPr>
              <a:t>Subkopje</a:t>
            </a:r>
            <a:r>
              <a:rPr lang="nl-NL" sz="1100" dirty="0">
                <a:latin typeface="+mj-lt"/>
              </a:rPr>
              <a:t>.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61EA6DF-F7CE-49B4-9A20-7EC77B471A0A}"/>
              </a:ext>
            </a:extLst>
          </p:cNvPr>
          <p:cNvSpPr txBox="1"/>
          <p:nvPr userDrawn="1"/>
        </p:nvSpPr>
        <p:spPr>
          <a:xfrm>
            <a:off x="936000" y="3376406"/>
            <a:ext cx="20322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err="1">
                <a:latin typeface="+mj-lt"/>
              </a:rPr>
              <a:t>Axiforma</a:t>
            </a:r>
            <a:r>
              <a:rPr lang="nl-NL" sz="900" dirty="0">
                <a:latin typeface="+mj-lt"/>
              </a:rPr>
              <a:t> </a:t>
            </a:r>
            <a:r>
              <a:rPr lang="nl-NL" sz="900" dirty="0" err="1">
                <a:latin typeface="+mj-lt"/>
              </a:rPr>
              <a:t>ExtraBold</a:t>
            </a:r>
            <a:endParaRPr lang="nl-NL" sz="900" dirty="0">
              <a:latin typeface="+mj-lt"/>
            </a:endParaRP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DC374E8E-31FD-40B5-8FF4-C15667738AC3}"/>
              </a:ext>
            </a:extLst>
          </p:cNvPr>
          <p:cNvCxnSpPr/>
          <p:nvPr userDrawn="1"/>
        </p:nvCxnSpPr>
        <p:spPr>
          <a:xfrm>
            <a:off x="1041009" y="3656707"/>
            <a:ext cx="720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AD70318B-B004-481D-9237-F560AE6712B1}"/>
              </a:ext>
            </a:extLst>
          </p:cNvPr>
          <p:cNvSpPr txBox="1"/>
          <p:nvPr userDrawn="1"/>
        </p:nvSpPr>
        <p:spPr>
          <a:xfrm>
            <a:off x="4794909" y="3341236"/>
            <a:ext cx="3413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err="1">
                <a:latin typeface="+mn-lt"/>
              </a:rPr>
              <a:t>Subkopjes</a:t>
            </a:r>
            <a:r>
              <a:rPr lang="nl-NL" sz="1050" dirty="0">
                <a:latin typeface="+mn-lt"/>
              </a:rPr>
              <a:t> in </a:t>
            </a:r>
            <a:r>
              <a:rPr lang="nl-NL" sz="1050" dirty="0" err="1">
                <a:latin typeface="+mn-lt"/>
              </a:rPr>
              <a:t>ExtraBold</a:t>
            </a:r>
            <a:endParaRPr lang="nl-NL" sz="1050" dirty="0">
              <a:latin typeface="+mn-lt"/>
            </a:endParaRP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B40E1EF5-B3E1-4FA0-9054-D18667D17CD9}"/>
              </a:ext>
            </a:extLst>
          </p:cNvPr>
          <p:cNvSpPr>
            <a:spLocks noChangeAspect="1"/>
          </p:cNvSpPr>
          <p:nvPr userDrawn="1"/>
        </p:nvSpPr>
        <p:spPr>
          <a:xfrm>
            <a:off x="1041009" y="4125339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1290DE32-CDEC-4015-94CA-CA350461573B}"/>
              </a:ext>
            </a:extLst>
          </p:cNvPr>
          <p:cNvSpPr>
            <a:spLocks noChangeAspect="1"/>
          </p:cNvSpPr>
          <p:nvPr userDrawn="1"/>
        </p:nvSpPr>
        <p:spPr>
          <a:xfrm>
            <a:off x="2033360" y="4125339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78B35B34-D6DC-4704-92B5-D24AF11B0211}"/>
              </a:ext>
            </a:extLst>
          </p:cNvPr>
          <p:cNvSpPr>
            <a:spLocks noChangeAspect="1"/>
          </p:cNvSpPr>
          <p:nvPr userDrawn="1"/>
        </p:nvSpPr>
        <p:spPr>
          <a:xfrm>
            <a:off x="3028324" y="4125339"/>
            <a:ext cx="540000" cy="5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54491FF6-36F3-48DC-B634-4BD1F816CF0A}"/>
              </a:ext>
            </a:extLst>
          </p:cNvPr>
          <p:cNvSpPr>
            <a:spLocks noChangeAspect="1"/>
          </p:cNvSpPr>
          <p:nvPr userDrawn="1"/>
        </p:nvSpPr>
        <p:spPr>
          <a:xfrm>
            <a:off x="3982422" y="4125339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A9F708CE-AF41-4AB8-859A-8F7DC8E939EE}"/>
              </a:ext>
            </a:extLst>
          </p:cNvPr>
          <p:cNvSpPr>
            <a:spLocks noChangeAspect="1"/>
          </p:cNvSpPr>
          <p:nvPr userDrawn="1"/>
        </p:nvSpPr>
        <p:spPr>
          <a:xfrm>
            <a:off x="4936521" y="4125339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4ED9FA13-0CF1-404F-B585-F8ACAEB8717E}"/>
              </a:ext>
            </a:extLst>
          </p:cNvPr>
          <p:cNvSpPr>
            <a:spLocks noChangeAspect="1"/>
          </p:cNvSpPr>
          <p:nvPr userDrawn="1"/>
        </p:nvSpPr>
        <p:spPr>
          <a:xfrm>
            <a:off x="5890620" y="4125339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6198553C-5BA0-423F-94C4-81E84B233CEF}"/>
              </a:ext>
            </a:extLst>
          </p:cNvPr>
          <p:cNvSpPr>
            <a:spLocks noChangeAspect="1"/>
          </p:cNvSpPr>
          <p:nvPr userDrawn="1"/>
        </p:nvSpPr>
        <p:spPr>
          <a:xfrm>
            <a:off x="6844718" y="4125339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itel 2">
            <a:extLst>
              <a:ext uri="{FF2B5EF4-FFF2-40B4-BE49-F238E27FC236}">
                <a16:creationId xmlns:a16="http://schemas.microsoft.com/office/drawing/2014/main" id="{E0B43D6D-196C-4AE4-903A-9B238626725F}"/>
              </a:ext>
            </a:extLst>
          </p:cNvPr>
          <p:cNvSpPr txBox="1">
            <a:spLocks/>
          </p:cNvSpPr>
          <p:nvPr userDrawn="1"/>
        </p:nvSpPr>
        <p:spPr>
          <a:xfrm>
            <a:off x="936000" y="1663940"/>
            <a:ext cx="1889672" cy="257718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0000"/>
                </a:solidFill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r>
              <a:rPr lang="nl-NL" sz="1100" b="0" dirty="0">
                <a:latin typeface="+mn-lt"/>
              </a:rPr>
              <a:t>Lettertypes.</a:t>
            </a:r>
          </a:p>
        </p:txBody>
      </p:sp>
      <p:sp>
        <p:nvSpPr>
          <p:cNvPr id="47" name="Titel 2">
            <a:extLst>
              <a:ext uri="{FF2B5EF4-FFF2-40B4-BE49-F238E27FC236}">
                <a16:creationId xmlns:a16="http://schemas.microsoft.com/office/drawing/2014/main" id="{B9A2B91E-E55C-426B-9990-6F51BF38B23F}"/>
              </a:ext>
            </a:extLst>
          </p:cNvPr>
          <p:cNvSpPr txBox="1">
            <a:spLocks/>
          </p:cNvSpPr>
          <p:nvPr userDrawn="1"/>
        </p:nvSpPr>
        <p:spPr>
          <a:xfrm>
            <a:off x="936000" y="3874964"/>
            <a:ext cx="1889672" cy="257718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0000"/>
                </a:solidFill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r>
              <a:rPr lang="nl-NL" sz="1100" b="0" dirty="0">
                <a:latin typeface="+mn-lt"/>
              </a:rPr>
              <a:t>Kleur lettertypes.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9D40C6E-03E9-4DC8-B83F-EEF42307D4DE}"/>
              </a:ext>
            </a:extLst>
          </p:cNvPr>
          <p:cNvSpPr txBox="1"/>
          <p:nvPr userDrawn="1"/>
        </p:nvSpPr>
        <p:spPr>
          <a:xfrm>
            <a:off x="1037402" y="4284000"/>
            <a:ext cx="54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" dirty="0">
                <a:solidFill>
                  <a:schemeClr val="bg1"/>
                </a:solidFill>
                <a:latin typeface="Axiforma Medium" panose="00000600000000000000" pitchFamily="50" charset="0"/>
              </a:rPr>
              <a:t>WIT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79092DE6-E084-45C8-890F-92E387481FB4}"/>
              </a:ext>
            </a:extLst>
          </p:cNvPr>
          <p:cNvSpPr txBox="1"/>
          <p:nvPr userDrawn="1"/>
        </p:nvSpPr>
        <p:spPr>
          <a:xfrm>
            <a:off x="2034528" y="4284000"/>
            <a:ext cx="54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" dirty="0">
                <a:latin typeface="Axiforma Medium" panose="00000600000000000000" pitchFamily="50" charset="0"/>
              </a:rPr>
              <a:t>ZWART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8BD25EAB-02D1-40C8-84CF-A9FA81FCEFBC}"/>
              </a:ext>
            </a:extLst>
          </p:cNvPr>
          <p:cNvSpPr txBox="1"/>
          <p:nvPr userDrawn="1"/>
        </p:nvSpPr>
        <p:spPr>
          <a:xfrm>
            <a:off x="3024123" y="4284000"/>
            <a:ext cx="54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" dirty="0">
                <a:solidFill>
                  <a:schemeClr val="bg1"/>
                </a:solidFill>
                <a:latin typeface="Axiforma Medium" panose="00000600000000000000" pitchFamily="50" charset="0"/>
              </a:rPr>
              <a:t>WIT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AE4509DC-3046-442F-B128-1F3D09BCCB61}"/>
              </a:ext>
            </a:extLst>
          </p:cNvPr>
          <p:cNvSpPr txBox="1"/>
          <p:nvPr userDrawn="1"/>
        </p:nvSpPr>
        <p:spPr>
          <a:xfrm>
            <a:off x="3983929" y="4284000"/>
            <a:ext cx="54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" dirty="0">
                <a:latin typeface="Axiforma Medium" panose="00000600000000000000" pitchFamily="50" charset="0"/>
              </a:rPr>
              <a:t>ZWART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C5CA22A6-DC5A-44C6-97D4-5D7F1C93D760}"/>
              </a:ext>
            </a:extLst>
          </p:cNvPr>
          <p:cNvSpPr txBox="1"/>
          <p:nvPr userDrawn="1"/>
        </p:nvSpPr>
        <p:spPr>
          <a:xfrm>
            <a:off x="4935833" y="4284000"/>
            <a:ext cx="54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" dirty="0">
                <a:solidFill>
                  <a:schemeClr val="bg1"/>
                </a:solidFill>
                <a:latin typeface="Axiforma Medium" panose="00000600000000000000" pitchFamily="50" charset="0"/>
              </a:rPr>
              <a:t>WIT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A54FAFC-E8B4-42B1-B0B4-AEC9DC97847B}"/>
              </a:ext>
            </a:extLst>
          </p:cNvPr>
          <p:cNvSpPr txBox="1"/>
          <p:nvPr userDrawn="1"/>
        </p:nvSpPr>
        <p:spPr>
          <a:xfrm>
            <a:off x="5889419" y="4284000"/>
            <a:ext cx="54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" dirty="0">
                <a:latin typeface="Axiforma Medium" panose="00000600000000000000" pitchFamily="50" charset="0"/>
              </a:rPr>
              <a:t>ZWART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975A457-B678-4A8C-A846-E8EFAD68088F}"/>
              </a:ext>
            </a:extLst>
          </p:cNvPr>
          <p:cNvSpPr txBox="1"/>
          <p:nvPr userDrawn="1"/>
        </p:nvSpPr>
        <p:spPr>
          <a:xfrm>
            <a:off x="6838612" y="4284000"/>
            <a:ext cx="54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" dirty="0">
                <a:solidFill>
                  <a:schemeClr val="bg1"/>
                </a:solidFill>
                <a:latin typeface="Axiforma Medium" panose="00000600000000000000" pitchFamily="50" charset="0"/>
              </a:rPr>
              <a:t>WIT</a:t>
            </a:r>
          </a:p>
        </p:txBody>
      </p:sp>
      <p:sp>
        <p:nvSpPr>
          <p:cNvPr id="54" name="Tijdelijke aanduiding voor dianummer 34">
            <a:extLst>
              <a:ext uri="{FF2B5EF4-FFF2-40B4-BE49-F238E27FC236}">
                <a16:creationId xmlns:a16="http://schemas.microsoft.com/office/drawing/2014/main" id="{4102183F-63D7-4A57-B937-F82CF010F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9724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Halve gel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B8DFF62A-2E50-4E3F-AB9F-516EF04E36E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1B84FFD0-C35B-4D41-8C73-C7D6D30F70C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61AE8CA-AE39-4777-AE0A-A147D9800C3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9F8517CD-DA15-4C28-811C-453727EE75F2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85A1666A-B2CE-46A5-B62D-7DD4116E842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8810D98-9EBE-4421-8607-035F78DE3AE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8888F60-8B17-4758-802E-EF3B78398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1121EAB-DB9C-4ECD-A21F-46839C5AA649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42D61F21-3032-46C6-B0AA-EFA7E6C12AA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8" name="Tijdelijke aanduiding voor dianummer 34">
            <a:extLst>
              <a:ext uri="{FF2B5EF4-FFF2-40B4-BE49-F238E27FC236}">
                <a16:creationId xmlns:a16="http://schemas.microsoft.com/office/drawing/2014/main" id="{69FF9D98-D324-48DD-B5DE-276A2638B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54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Halve rod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D483259E-1A70-482A-9525-E0F9DFEB0B00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0BF9409-F337-4AC1-98C1-65214908E4B8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990A754-B663-4D6E-987F-3399BF488EDF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4049B89E-1061-47FE-8D93-C477DC0B1405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6AF87FEE-A077-4F83-8428-3C0B47AC0602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7DF307D1-AA04-4FB8-9822-9F799C9D2442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5A88EEC-22C2-4516-819D-D6E0647EDB2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4D6CB7BF-1BB0-4188-A6CD-0100E04C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623182E9-90C8-454D-9663-662E46D21D83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B93E261B-67EB-4C83-96A6-698D74E3A73D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2276642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boven titel | Halve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6CE880DE-E845-48CF-B565-1DAEC185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D71587A3-99A1-4657-B965-05CEAE971BBF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DEA0E1C9-1FF2-4585-BF05-63C7427B1644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731486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boven titel | Halve blauw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3BD683FA-021A-4EB6-BEF0-A0811935E5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041389F7-4C30-4262-8F3C-854DA5B43B3A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5A6A30-406D-4C2C-8AF3-8CAE7751E05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3F2AFAA6-4AEA-47DF-805B-82858829B5E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3BAE6F-1682-48E4-B661-5D0D76092B2D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3C084FD6-D9EF-421A-9C31-D303A77F4C04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54B05F8-CA44-4D9E-BE6D-25F57C2CBE90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38CF6B1-821A-47D6-B803-076F3EA9F8BB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9152CA0C-C353-4817-82D0-5D5B1E37CB3F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8" name="Tijdelijke aanduiding voor dianummer 34">
            <a:extLst>
              <a:ext uri="{FF2B5EF4-FFF2-40B4-BE49-F238E27FC236}">
                <a16:creationId xmlns:a16="http://schemas.microsoft.com/office/drawing/2014/main" id="{917AE10C-84BC-407C-9E7E-D5F89E4B3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9696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met titel en subtitel boven titel | Halve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159C8B23-37AF-4336-B900-E658A1F3D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D0B047D6-B000-4C21-947A-6D7F829C7594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7B8D133A-CEFA-463F-A19C-66D0B675032C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62585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met titel en subtitel boven titel | Halve blauw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3BD683FA-021A-4EB6-BEF0-A0811935E5BE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041389F7-4C30-4262-8F3C-854DA5B43B3A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5A6A30-406D-4C2C-8AF3-8CAE7751E05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3F2AFAA6-4AEA-47DF-805B-82858829B5E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3BAE6F-1682-48E4-B661-5D0D76092B2D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3C084FD6-D9EF-421A-9C31-D303A77F4C04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54B05F8-CA44-4D9E-BE6D-25F57C2CBE90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D78943C-B1AC-475C-A9E8-3056672622C4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0F206873-23B1-471F-8070-C37E48DB480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8" name="Tijdelijke aanduiding voor dianummer 34">
            <a:extLst>
              <a:ext uri="{FF2B5EF4-FFF2-40B4-BE49-F238E27FC236}">
                <a16:creationId xmlns:a16="http://schemas.microsoft.com/office/drawing/2014/main" id="{4B64461E-52FB-43EB-8923-687F7DBFB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0871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 met titel en subtitel boven titel | Halve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162EA8B2-5090-4C0E-A0B4-D90C4102A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3610B8A9-4FDC-428B-92A3-152E8B9975C2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CB8BB741-359D-489F-A74B-1E916F651EF1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1817618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Kwart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E77DF845-209E-4F5D-A9C0-5B0B20AE8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575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Kwart blauw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D696C611-61C2-441D-8E89-69F288DB1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614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Kwart groen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D07D2E7B-92B1-45D4-9B82-84A71632A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826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vaal 139">
            <a:extLst>
              <a:ext uri="{FF2B5EF4-FFF2-40B4-BE49-F238E27FC236}">
                <a16:creationId xmlns:a16="http://schemas.microsoft.com/office/drawing/2014/main" id="{702243B0-8EFB-49C6-9089-403DC5D2A79B}"/>
              </a:ext>
            </a:extLst>
          </p:cNvPr>
          <p:cNvSpPr/>
          <p:nvPr userDrawn="1"/>
        </p:nvSpPr>
        <p:spPr>
          <a:xfrm>
            <a:off x="7613754" y="-679345"/>
            <a:ext cx="1863635" cy="18636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8A03C939-77A0-4384-95AF-738FDBD9E9CD}"/>
              </a:ext>
            </a:extLst>
          </p:cNvPr>
          <p:cNvSpPr txBox="1"/>
          <p:nvPr userDrawn="1"/>
        </p:nvSpPr>
        <p:spPr>
          <a:xfrm>
            <a:off x="900000" y="969234"/>
            <a:ext cx="3676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latin typeface="+mj-lt"/>
              </a:rPr>
              <a:t>Grafiek.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58A7828-259C-4665-B722-F817761DB3B6}"/>
              </a:ext>
            </a:extLst>
          </p:cNvPr>
          <p:cNvSpPr txBox="1"/>
          <p:nvPr userDrawn="1"/>
        </p:nvSpPr>
        <p:spPr>
          <a:xfrm>
            <a:off x="928800" y="792000"/>
            <a:ext cx="342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Axiforma Medium" panose="00000600000000000000" pitchFamily="50" charset="0"/>
              </a:rPr>
              <a:t>GOUDEN REGELS</a:t>
            </a:r>
          </a:p>
        </p:txBody>
      </p:sp>
      <p:sp>
        <p:nvSpPr>
          <p:cNvPr id="104" name="Titel 2">
            <a:extLst>
              <a:ext uri="{FF2B5EF4-FFF2-40B4-BE49-F238E27FC236}">
                <a16:creationId xmlns:a16="http://schemas.microsoft.com/office/drawing/2014/main" id="{38D68EA9-FDB0-4B2E-B5AD-BFA962C86268}"/>
              </a:ext>
            </a:extLst>
          </p:cNvPr>
          <p:cNvSpPr txBox="1">
            <a:spLocks/>
          </p:cNvSpPr>
          <p:nvPr userDrawn="1"/>
        </p:nvSpPr>
        <p:spPr>
          <a:xfrm>
            <a:off x="936000" y="1620000"/>
            <a:ext cx="1889672" cy="257718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0000"/>
                </a:solidFill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r>
              <a:rPr lang="nl-NL" sz="1100" b="0" dirty="0">
                <a:latin typeface="+mn-lt"/>
              </a:rPr>
              <a:t>Kleur volgorde</a:t>
            </a:r>
          </a:p>
        </p:txBody>
      </p:sp>
      <p:graphicFrame>
        <p:nvGraphicFramePr>
          <p:cNvPr id="105" name="Grafiek 104">
            <a:extLst>
              <a:ext uri="{FF2B5EF4-FFF2-40B4-BE49-F238E27FC236}">
                <a16:creationId xmlns:a16="http://schemas.microsoft.com/office/drawing/2014/main" id="{B98741F2-B30D-4FE0-95AE-A7EF78537D3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45427863"/>
              </p:ext>
            </p:extLst>
          </p:nvPr>
        </p:nvGraphicFramePr>
        <p:xfrm>
          <a:off x="784311" y="2090328"/>
          <a:ext cx="144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6" name="Grafiek 105">
            <a:extLst>
              <a:ext uri="{FF2B5EF4-FFF2-40B4-BE49-F238E27FC236}">
                <a16:creationId xmlns:a16="http://schemas.microsoft.com/office/drawing/2014/main" id="{A72AD7B0-CF69-440D-BA97-89B2B4F3C8D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61307364"/>
              </p:ext>
            </p:extLst>
          </p:nvPr>
        </p:nvGraphicFramePr>
        <p:xfrm>
          <a:off x="2816604" y="2090328"/>
          <a:ext cx="144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" name="Grafiek 106">
            <a:extLst>
              <a:ext uri="{FF2B5EF4-FFF2-40B4-BE49-F238E27FC236}">
                <a16:creationId xmlns:a16="http://schemas.microsoft.com/office/drawing/2014/main" id="{D3D2E34E-0E03-42E1-A35D-B8308678FF5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7687680"/>
              </p:ext>
            </p:extLst>
          </p:nvPr>
        </p:nvGraphicFramePr>
        <p:xfrm>
          <a:off x="4727767" y="2090328"/>
          <a:ext cx="144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8" name="Groeperen 28">
            <a:extLst>
              <a:ext uri="{FF2B5EF4-FFF2-40B4-BE49-F238E27FC236}">
                <a16:creationId xmlns:a16="http://schemas.microsoft.com/office/drawing/2014/main" id="{190D9CC0-A0D6-4360-866E-9EB79706484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43311" y="3258690"/>
            <a:ext cx="522000" cy="180000"/>
            <a:chOff x="12944475" y="11966058"/>
            <a:chExt cx="2012562" cy="647700"/>
          </a:xfrm>
        </p:grpSpPr>
        <p:sp>
          <p:nvSpPr>
            <p:cNvPr id="109" name="Vijfhoek 27">
              <a:extLst>
                <a:ext uri="{FF2B5EF4-FFF2-40B4-BE49-F238E27FC236}">
                  <a16:creationId xmlns:a16="http://schemas.microsoft.com/office/drawing/2014/main" id="{5C69D16B-E265-429B-9EFF-7B1A6EFA1C36}"/>
                </a:ext>
              </a:extLst>
            </p:cNvPr>
            <p:cNvSpPr/>
            <p:nvPr/>
          </p:nvSpPr>
          <p:spPr>
            <a:xfrm>
              <a:off x="14061687" y="11966058"/>
              <a:ext cx="895350" cy="6477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Vijfhoek 26">
              <a:extLst>
                <a:ext uri="{FF2B5EF4-FFF2-40B4-BE49-F238E27FC236}">
                  <a16:creationId xmlns:a16="http://schemas.microsoft.com/office/drawing/2014/main" id="{91292C28-21C6-4582-844D-5B85DDB4AA38}"/>
                </a:ext>
              </a:extLst>
            </p:cNvPr>
            <p:cNvSpPr/>
            <p:nvPr/>
          </p:nvSpPr>
          <p:spPr>
            <a:xfrm>
              <a:off x="13503081" y="11966058"/>
              <a:ext cx="895350" cy="6477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Punthaak 25">
              <a:extLst>
                <a:ext uri="{FF2B5EF4-FFF2-40B4-BE49-F238E27FC236}">
                  <a16:creationId xmlns:a16="http://schemas.microsoft.com/office/drawing/2014/main" id="{9BEEE830-5FB1-4162-9975-2D5643DC64A1}"/>
                </a:ext>
              </a:extLst>
            </p:cNvPr>
            <p:cNvSpPr/>
            <p:nvPr/>
          </p:nvSpPr>
          <p:spPr>
            <a:xfrm>
              <a:off x="12944475" y="11966058"/>
              <a:ext cx="895350" cy="64770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2" name="Groeperen 54">
            <a:extLst>
              <a:ext uri="{FF2B5EF4-FFF2-40B4-BE49-F238E27FC236}">
                <a16:creationId xmlns:a16="http://schemas.microsoft.com/office/drawing/2014/main" id="{5B938DE1-2291-4664-A2B1-D6D9D61476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12992" y="3255950"/>
            <a:ext cx="1031082" cy="180000"/>
            <a:chOff x="16261955" y="12003120"/>
            <a:chExt cx="2472121" cy="435020"/>
          </a:xfrm>
        </p:grpSpPr>
        <p:grpSp>
          <p:nvGrpSpPr>
            <p:cNvPr id="113" name="Groeperen 33">
              <a:extLst>
                <a:ext uri="{FF2B5EF4-FFF2-40B4-BE49-F238E27FC236}">
                  <a16:creationId xmlns:a16="http://schemas.microsoft.com/office/drawing/2014/main" id="{63AB1A4B-6B8E-4330-AEE2-CB512DF76C6D}"/>
                </a:ext>
              </a:extLst>
            </p:cNvPr>
            <p:cNvGrpSpPr/>
            <p:nvPr/>
          </p:nvGrpSpPr>
          <p:grpSpPr>
            <a:xfrm>
              <a:off x="17382362" y="12003120"/>
              <a:ext cx="1351714" cy="435020"/>
              <a:chOff x="12944475" y="11966058"/>
              <a:chExt cx="2012562" cy="647700"/>
            </a:xfrm>
          </p:grpSpPr>
          <p:sp>
            <p:nvSpPr>
              <p:cNvPr id="118" name="Vijfhoek 34">
                <a:extLst>
                  <a:ext uri="{FF2B5EF4-FFF2-40B4-BE49-F238E27FC236}">
                    <a16:creationId xmlns:a16="http://schemas.microsoft.com/office/drawing/2014/main" id="{07A57865-248D-4C77-AB1D-E989229D3C4D}"/>
                  </a:ext>
                </a:extLst>
              </p:cNvPr>
              <p:cNvSpPr/>
              <p:nvPr/>
            </p:nvSpPr>
            <p:spPr>
              <a:xfrm>
                <a:off x="14061687" y="11966058"/>
                <a:ext cx="895350" cy="647700"/>
              </a:xfrm>
              <a:prstGeom prst="homePlate">
                <a:avLst/>
              </a:prstGeom>
              <a:solidFill>
                <a:srgbClr val="F5C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ijfhoek 35">
                <a:extLst>
                  <a:ext uri="{FF2B5EF4-FFF2-40B4-BE49-F238E27FC236}">
                    <a16:creationId xmlns:a16="http://schemas.microsoft.com/office/drawing/2014/main" id="{CF6F7EBC-4DD9-47F1-B5CE-A17BC3A3A718}"/>
                  </a:ext>
                </a:extLst>
              </p:cNvPr>
              <p:cNvSpPr/>
              <p:nvPr/>
            </p:nvSpPr>
            <p:spPr>
              <a:xfrm>
                <a:off x="13503081" y="11966058"/>
                <a:ext cx="895350" cy="647700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Punthaak 36">
                <a:extLst>
                  <a:ext uri="{FF2B5EF4-FFF2-40B4-BE49-F238E27FC236}">
                    <a16:creationId xmlns:a16="http://schemas.microsoft.com/office/drawing/2014/main" id="{707795DA-CB7A-4D13-9D41-4FF77D343C21}"/>
                  </a:ext>
                </a:extLst>
              </p:cNvPr>
              <p:cNvSpPr/>
              <p:nvPr/>
            </p:nvSpPr>
            <p:spPr>
              <a:xfrm>
                <a:off x="12944475" y="11966058"/>
                <a:ext cx="895350" cy="6477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14" name="Groeperen 29">
              <a:extLst>
                <a:ext uri="{FF2B5EF4-FFF2-40B4-BE49-F238E27FC236}">
                  <a16:creationId xmlns:a16="http://schemas.microsoft.com/office/drawing/2014/main" id="{37E3FC65-7264-4D69-845C-7E732D3B5BC5}"/>
                </a:ext>
              </a:extLst>
            </p:cNvPr>
            <p:cNvGrpSpPr/>
            <p:nvPr/>
          </p:nvGrpSpPr>
          <p:grpSpPr>
            <a:xfrm>
              <a:off x="16261955" y="12003120"/>
              <a:ext cx="1351714" cy="435020"/>
              <a:chOff x="12944475" y="11966058"/>
              <a:chExt cx="2012562" cy="647700"/>
            </a:xfrm>
          </p:grpSpPr>
          <p:sp>
            <p:nvSpPr>
              <p:cNvPr id="115" name="Vijfhoek 30">
                <a:extLst>
                  <a:ext uri="{FF2B5EF4-FFF2-40B4-BE49-F238E27FC236}">
                    <a16:creationId xmlns:a16="http://schemas.microsoft.com/office/drawing/2014/main" id="{E9E47E2D-689A-4E46-8A6E-A6A1D94571D0}"/>
                  </a:ext>
                </a:extLst>
              </p:cNvPr>
              <p:cNvSpPr/>
              <p:nvPr/>
            </p:nvSpPr>
            <p:spPr>
              <a:xfrm>
                <a:off x="14061687" y="11966058"/>
                <a:ext cx="895350" cy="6477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ijfhoek 31">
                <a:extLst>
                  <a:ext uri="{FF2B5EF4-FFF2-40B4-BE49-F238E27FC236}">
                    <a16:creationId xmlns:a16="http://schemas.microsoft.com/office/drawing/2014/main" id="{0FA22C52-A946-4DD0-BA0D-804F3EBACD60}"/>
                  </a:ext>
                </a:extLst>
              </p:cNvPr>
              <p:cNvSpPr/>
              <p:nvPr/>
            </p:nvSpPr>
            <p:spPr>
              <a:xfrm>
                <a:off x="13503081" y="11966058"/>
                <a:ext cx="895350" cy="6477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Punthaak 32">
                <a:extLst>
                  <a:ext uri="{FF2B5EF4-FFF2-40B4-BE49-F238E27FC236}">
                    <a16:creationId xmlns:a16="http://schemas.microsoft.com/office/drawing/2014/main" id="{D7751512-BC7B-463A-8588-8EA5C2AEC5CD}"/>
                  </a:ext>
                </a:extLst>
              </p:cNvPr>
              <p:cNvSpPr/>
              <p:nvPr/>
            </p:nvSpPr>
            <p:spPr>
              <a:xfrm>
                <a:off x="12944475" y="11966058"/>
                <a:ext cx="895350" cy="64770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1" name="Groeperen 53">
            <a:extLst>
              <a:ext uri="{FF2B5EF4-FFF2-40B4-BE49-F238E27FC236}">
                <a16:creationId xmlns:a16="http://schemas.microsoft.com/office/drawing/2014/main" id="{567DCEDD-6683-45A4-B3E1-7BD0B3AFBC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90904" y="3255950"/>
            <a:ext cx="1496367" cy="180000"/>
            <a:chOff x="19621270" y="12003120"/>
            <a:chExt cx="3587689" cy="435020"/>
          </a:xfrm>
        </p:grpSpPr>
        <p:grpSp>
          <p:nvGrpSpPr>
            <p:cNvPr id="122" name="Groeperen 45">
              <a:extLst>
                <a:ext uri="{FF2B5EF4-FFF2-40B4-BE49-F238E27FC236}">
                  <a16:creationId xmlns:a16="http://schemas.microsoft.com/office/drawing/2014/main" id="{D39A4BFD-3CF6-4E5E-B48C-35FAB1AAA754}"/>
                </a:ext>
              </a:extLst>
            </p:cNvPr>
            <p:cNvGrpSpPr/>
            <p:nvPr/>
          </p:nvGrpSpPr>
          <p:grpSpPr>
            <a:xfrm>
              <a:off x="21857245" y="12003120"/>
              <a:ext cx="1351714" cy="435020"/>
              <a:chOff x="12944475" y="11966058"/>
              <a:chExt cx="2012562" cy="647700"/>
            </a:xfrm>
          </p:grpSpPr>
          <p:sp>
            <p:nvSpPr>
              <p:cNvPr id="131" name="Vijfhoek 46">
                <a:extLst>
                  <a:ext uri="{FF2B5EF4-FFF2-40B4-BE49-F238E27FC236}">
                    <a16:creationId xmlns:a16="http://schemas.microsoft.com/office/drawing/2014/main" id="{9EB8786C-5BD8-41F4-8A20-225DC3B1B292}"/>
                  </a:ext>
                </a:extLst>
              </p:cNvPr>
              <p:cNvSpPr/>
              <p:nvPr/>
            </p:nvSpPr>
            <p:spPr>
              <a:xfrm>
                <a:off x="14061687" y="11966058"/>
                <a:ext cx="895350" cy="647700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Vijfhoek 47">
                <a:extLst>
                  <a:ext uri="{FF2B5EF4-FFF2-40B4-BE49-F238E27FC236}">
                    <a16:creationId xmlns:a16="http://schemas.microsoft.com/office/drawing/2014/main" id="{8B79A400-1BE1-4A1D-9809-D1C721078692}"/>
                  </a:ext>
                </a:extLst>
              </p:cNvPr>
              <p:cNvSpPr/>
              <p:nvPr/>
            </p:nvSpPr>
            <p:spPr>
              <a:xfrm>
                <a:off x="13503081" y="11966058"/>
                <a:ext cx="895350" cy="647700"/>
              </a:xfrm>
              <a:prstGeom prst="homePlat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3" name="Punthaak 48">
                <a:extLst>
                  <a:ext uri="{FF2B5EF4-FFF2-40B4-BE49-F238E27FC236}">
                    <a16:creationId xmlns:a16="http://schemas.microsoft.com/office/drawing/2014/main" id="{45B6C5B3-3045-4091-8F3D-DBF334512BC4}"/>
                  </a:ext>
                </a:extLst>
              </p:cNvPr>
              <p:cNvSpPr/>
              <p:nvPr/>
            </p:nvSpPr>
            <p:spPr>
              <a:xfrm>
                <a:off x="12944475" y="11966058"/>
                <a:ext cx="895350" cy="647700"/>
              </a:xfrm>
              <a:prstGeom prst="chevr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23" name="Groeperen 37">
              <a:extLst>
                <a:ext uri="{FF2B5EF4-FFF2-40B4-BE49-F238E27FC236}">
                  <a16:creationId xmlns:a16="http://schemas.microsoft.com/office/drawing/2014/main" id="{6E14D528-BBC0-422A-9B96-444E8063BD9D}"/>
                </a:ext>
              </a:extLst>
            </p:cNvPr>
            <p:cNvGrpSpPr/>
            <p:nvPr/>
          </p:nvGrpSpPr>
          <p:grpSpPr>
            <a:xfrm>
              <a:off x="20741677" y="12003120"/>
              <a:ext cx="1351714" cy="435020"/>
              <a:chOff x="12944475" y="11966058"/>
              <a:chExt cx="2012562" cy="647700"/>
            </a:xfrm>
          </p:grpSpPr>
          <p:sp>
            <p:nvSpPr>
              <p:cNvPr id="128" name="Vijfhoek 38">
                <a:extLst>
                  <a:ext uri="{FF2B5EF4-FFF2-40B4-BE49-F238E27FC236}">
                    <a16:creationId xmlns:a16="http://schemas.microsoft.com/office/drawing/2014/main" id="{4F1976D3-B2CF-4C0B-91CF-5C9A687319F3}"/>
                  </a:ext>
                </a:extLst>
              </p:cNvPr>
              <p:cNvSpPr/>
              <p:nvPr/>
            </p:nvSpPr>
            <p:spPr>
              <a:xfrm>
                <a:off x="14061687" y="11966058"/>
                <a:ext cx="895350" cy="647700"/>
              </a:xfrm>
              <a:prstGeom prst="homePlate">
                <a:avLst/>
              </a:prstGeom>
              <a:solidFill>
                <a:srgbClr val="F5C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Vijfhoek 39">
                <a:extLst>
                  <a:ext uri="{FF2B5EF4-FFF2-40B4-BE49-F238E27FC236}">
                    <a16:creationId xmlns:a16="http://schemas.microsoft.com/office/drawing/2014/main" id="{0DF0C5B6-68F2-47CB-B53C-69BC273C4A3B}"/>
                  </a:ext>
                </a:extLst>
              </p:cNvPr>
              <p:cNvSpPr/>
              <p:nvPr/>
            </p:nvSpPr>
            <p:spPr>
              <a:xfrm>
                <a:off x="13503081" y="11966058"/>
                <a:ext cx="895350" cy="647700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Punthaak 40">
                <a:extLst>
                  <a:ext uri="{FF2B5EF4-FFF2-40B4-BE49-F238E27FC236}">
                    <a16:creationId xmlns:a16="http://schemas.microsoft.com/office/drawing/2014/main" id="{C51E4C77-094B-4A4B-9358-D2F2E247BB32}"/>
                  </a:ext>
                </a:extLst>
              </p:cNvPr>
              <p:cNvSpPr/>
              <p:nvPr/>
            </p:nvSpPr>
            <p:spPr>
              <a:xfrm>
                <a:off x="12944475" y="11966058"/>
                <a:ext cx="895350" cy="6477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24" name="Groeperen 41">
              <a:extLst>
                <a:ext uri="{FF2B5EF4-FFF2-40B4-BE49-F238E27FC236}">
                  <a16:creationId xmlns:a16="http://schemas.microsoft.com/office/drawing/2014/main" id="{6871E2CD-4ACF-4AEA-B8EB-33490E1B3816}"/>
                </a:ext>
              </a:extLst>
            </p:cNvPr>
            <p:cNvGrpSpPr/>
            <p:nvPr/>
          </p:nvGrpSpPr>
          <p:grpSpPr>
            <a:xfrm>
              <a:off x="19621270" y="12003120"/>
              <a:ext cx="1351714" cy="435020"/>
              <a:chOff x="12944475" y="11966058"/>
              <a:chExt cx="2012562" cy="647700"/>
            </a:xfrm>
          </p:grpSpPr>
          <p:sp>
            <p:nvSpPr>
              <p:cNvPr id="125" name="Vijfhoek 42">
                <a:extLst>
                  <a:ext uri="{FF2B5EF4-FFF2-40B4-BE49-F238E27FC236}">
                    <a16:creationId xmlns:a16="http://schemas.microsoft.com/office/drawing/2014/main" id="{CF7903AC-2F45-4FB2-B37E-5EF3D52C97EB}"/>
                  </a:ext>
                </a:extLst>
              </p:cNvPr>
              <p:cNvSpPr/>
              <p:nvPr/>
            </p:nvSpPr>
            <p:spPr>
              <a:xfrm>
                <a:off x="14061687" y="11966058"/>
                <a:ext cx="895350" cy="6477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6" name="Vijfhoek 43">
                <a:extLst>
                  <a:ext uri="{FF2B5EF4-FFF2-40B4-BE49-F238E27FC236}">
                    <a16:creationId xmlns:a16="http://schemas.microsoft.com/office/drawing/2014/main" id="{B98DCEAF-A641-4F28-8952-FA22FCC31442}"/>
                  </a:ext>
                </a:extLst>
              </p:cNvPr>
              <p:cNvSpPr/>
              <p:nvPr/>
            </p:nvSpPr>
            <p:spPr>
              <a:xfrm>
                <a:off x="13503081" y="11966058"/>
                <a:ext cx="895350" cy="6477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7" name="Punthaak 44">
                <a:extLst>
                  <a:ext uri="{FF2B5EF4-FFF2-40B4-BE49-F238E27FC236}">
                    <a16:creationId xmlns:a16="http://schemas.microsoft.com/office/drawing/2014/main" id="{362E23ED-1349-47A6-A4AC-01B88B19E5FA}"/>
                  </a:ext>
                </a:extLst>
              </p:cNvPr>
              <p:cNvSpPr/>
              <p:nvPr/>
            </p:nvSpPr>
            <p:spPr>
              <a:xfrm>
                <a:off x="12944475" y="11966058"/>
                <a:ext cx="895350" cy="64770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34" name="Tijdelijke aanduiding voor tekst 6">
            <a:extLst>
              <a:ext uri="{FF2B5EF4-FFF2-40B4-BE49-F238E27FC236}">
                <a16:creationId xmlns:a16="http://schemas.microsoft.com/office/drawing/2014/main" id="{BCD596B9-72F5-4C1E-A334-3F82AA15A775}"/>
              </a:ext>
            </a:extLst>
          </p:cNvPr>
          <p:cNvSpPr txBox="1">
            <a:spLocks/>
          </p:cNvSpPr>
          <p:nvPr userDrawn="1"/>
        </p:nvSpPr>
        <p:spPr>
          <a:xfrm>
            <a:off x="936000" y="1910328"/>
            <a:ext cx="1624112" cy="289113"/>
          </a:xfrm>
          <a:prstGeom prst="rect">
            <a:avLst/>
          </a:prstGeom>
        </p:spPr>
        <p:txBody>
          <a:bodyPr numCol="1" spcCol="720000"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9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BIJ 1-3 SEGMENTEN</a:t>
            </a:r>
          </a:p>
        </p:txBody>
      </p:sp>
      <p:sp>
        <p:nvSpPr>
          <p:cNvPr id="135" name="Tijdelijke aanduiding voor tekst 6">
            <a:extLst>
              <a:ext uri="{FF2B5EF4-FFF2-40B4-BE49-F238E27FC236}">
                <a16:creationId xmlns:a16="http://schemas.microsoft.com/office/drawing/2014/main" id="{F02820F6-72C4-448C-A083-EE822F516F57}"/>
              </a:ext>
            </a:extLst>
          </p:cNvPr>
          <p:cNvSpPr txBox="1">
            <a:spLocks/>
          </p:cNvSpPr>
          <p:nvPr userDrawn="1"/>
        </p:nvSpPr>
        <p:spPr>
          <a:xfrm>
            <a:off x="2832874" y="1910328"/>
            <a:ext cx="1576448" cy="289113"/>
          </a:xfrm>
          <a:prstGeom prst="rect">
            <a:avLst/>
          </a:prstGeom>
        </p:spPr>
        <p:txBody>
          <a:bodyPr numCol="1" spcCol="720000"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9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BIJ 4-6 SEGMENTEN</a:t>
            </a:r>
          </a:p>
        </p:txBody>
      </p:sp>
      <p:sp>
        <p:nvSpPr>
          <p:cNvPr id="136" name="Tijdelijke aanduiding voor tekst 6">
            <a:extLst>
              <a:ext uri="{FF2B5EF4-FFF2-40B4-BE49-F238E27FC236}">
                <a16:creationId xmlns:a16="http://schemas.microsoft.com/office/drawing/2014/main" id="{5455242E-26E4-49C6-8DB0-82B591C01DE1}"/>
              </a:ext>
            </a:extLst>
          </p:cNvPr>
          <p:cNvSpPr txBox="1">
            <a:spLocks/>
          </p:cNvSpPr>
          <p:nvPr userDrawn="1"/>
        </p:nvSpPr>
        <p:spPr>
          <a:xfrm>
            <a:off x="4754250" y="1910328"/>
            <a:ext cx="1726421" cy="308525"/>
          </a:xfrm>
          <a:prstGeom prst="rect">
            <a:avLst/>
          </a:prstGeom>
        </p:spPr>
        <p:txBody>
          <a:bodyPr numCol="1" spcCol="720000"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4pPr>
            <a:lvl5pPr marL="3657417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Axiforma Medium" charset="0"/>
                <a:ea typeface="Axiforma Medium" charset="0"/>
                <a:cs typeface="Axiforma Medium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9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BIJ 7-10 SEGMENTEN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5C9120A-C24A-4C29-9677-BBC15A79793B}"/>
              </a:ext>
            </a:extLst>
          </p:cNvPr>
          <p:cNvSpPr txBox="1"/>
          <p:nvPr userDrawn="1"/>
        </p:nvSpPr>
        <p:spPr>
          <a:xfrm>
            <a:off x="6379166" y="1864535"/>
            <a:ext cx="238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Start centraal bovenaan (op 12 uur) met invullen van de taartdiagram.</a:t>
            </a:r>
          </a:p>
        </p:txBody>
      </p:sp>
      <p:sp>
        <p:nvSpPr>
          <p:cNvPr id="137" name="Tekstvak 136">
            <a:extLst>
              <a:ext uri="{FF2B5EF4-FFF2-40B4-BE49-F238E27FC236}">
                <a16:creationId xmlns:a16="http://schemas.microsoft.com/office/drawing/2014/main" id="{E2209069-D890-4B71-BFD0-F4480CB5AF00}"/>
              </a:ext>
            </a:extLst>
          </p:cNvPr>
          <p:cNvSpPr txBox="1"/>
          <p:nvPr userDrawn="1"/>
        </p:nvSpPr>
        <p:spPr>
          <a:xfrm>
            <a:off x="6379166" y="2423939"/>
            <a:ext cx="238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Deze richtlijn geldt ook voor staaf- en lijndiagrammen.</a:t>
            </a:r>
          </a:p>
        </p:txBody>
      </p:sp>
      <p:sp>
        <p:nvSpPr>
          <p:cNvPr id="138" name="Titel 2">
            <a:extLst>
              <a:ext uri="{FF2B5EF4-FFF2-40B4-BE49-F238E27FC236}">
                <a16:creationId xmlns:a16="http://schemas.microsoft.com/office/drawing/2014/main" id="{E6AC4481-16BD-476B-A21D-69B8D7AE17CD}"/>
              </a:ext>
            </a:extLst>
          </p:cNvPr>
          <p:cNvSpPr txBox="1">
            <a:spLocks/>
          </p:cNvSpPr>
          <p:nvPr userDrawn="1"/>
        </p:nvSpPr>
        <p:spPr>
          <a:xfrm>
            <a:off x="936000" y="3916548"/>
            <a:ext cx="1889672" cy="257718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0000"/>
                </a:solidFill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r>
              <a:rPr lang="nl-NL" sz="1100" b="0" dirty="0">
                <a:latin typeface="+mn-lt"/>
              </a:rPr>
              <a:t>Lijnen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DDCF209-94B0-4A72-AEB0-59C2ADC17D18}"/>
              </a:ext>
            </a:extLst>
          </p:cNvPr>
          <p:cNvCxnSpPr/>
          <p:nvPr userDrawn="1"/>
        </p:nvCxnSpPr>
        <p:spPr>
          <a:xfrm>
            <a:off x="1035363" y="4519751"/>
            <a:ext cx="41057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kstvak 138">
            <a:extLst>
              <a:ext uri="{FF2B5EF4-FFF2-40B4-BE49-F238E27FC236}">
                <a16:creationId xmlns:a16="http://schemas.microsoft.com/office/drawing/2014/main" id="{D1EF52C5-D333-472B-BDBD-644602466CD6}"/>
              </a:ext>
            </a:extLst>
          </p:cNvPr>
          <p:cNvSpPr txBox="1"/>
          <p:nvPr userDrawn="1"/>
        </p:nvSpPr>
        <p:spPr>
          <a:xfrm>
            <a:off x="936000" y="4238271"/>
            <a:ext cx="4629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Gebruik voor alle lijnen dikte 2pt en gebruik de kleur zwart.</a:t>
            </a:r>
          </a:p>
        </p:txBody>
      </p:sp>
      <p:sp>
        <p:nvSpPr>
          <p:cNvPr id="51" name="Tijdelijke aanduiding voor dianummer 34">
            <a:extLst>
              <a:ext uri="{FF2B5EF4-FFF2-40B4-BE49-F238E27FC236}">
                <a16:creationId xmlns:a16="http://schemas.microsoft.com/office/drawing/2014/main" id="{8FAD0691-A0E2-4CF6-B78D-ADAD38485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6306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Kwart gel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1496F4C0-BF57-4B4D-A07C-DC31975A2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35970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| Kwart rod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44394E9F-BDB0-4973-A4CF-B66588416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574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boven | Kwart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17E8EC3E-71BA-4A2F-B6E5-CFD237245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3116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boven | Kwart blauw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5CAF061B-CADC-4B8B-89CA-63B0D5BCE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520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boven | Kwart groen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988C08EB-A408-4190-B1F7-7AAE846B0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084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boven | Kwart gel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1DE86776-EFFD-4BCD-95FD-68DF0D6C9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5823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 en subtitel boven | Kwart rod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8280000" y="-1575708"/>
            <a:ext cx="8294915" cy="8294915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55008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5464174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54641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0" name="Groeperen 22">
            <a:extLst>
              <a:ext uri="{FF2B5EF4-FFF2-40B4-BE49-F238E27FC236}">
                <a16:creationId xmlns:a16="http://schemas.microsoft.com/office/drawing/2014/main" id="{1816DEDE-1D69-42FA-A7B3-A24F1B2750F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1" name="Groeperen 23">
              <a:extLst>
                <a:ext uri="{FF2B5EF4-FFF2-40B4-BE49-F238E27FC236}">
                  <a16:creationId xmlns:a16="http://schemas.microsoft.com/office/drawing/2014/main" id="{C13035F0-0A41-4A31-A7BC-495E947553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8BBA93C-CD4B-4EB9-9588-382517E3D488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28BEF8B-B926-48A7-914B-838B4F9F1788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AC901A64-067A-430B-9B69-9AA49CD9837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AF946933-A339-4902-AF69-60259F0A9C0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8AE3927-D73A-4E44-AACE-3E35959E2832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F2CD0513-02D2-42C6-A10D-5BBAE1D1F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203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en woord | Halve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69EC0042-2680-4748-AE2D-FC06CF3DE6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B247EF42-90EB-4B7D-9FCE-EE651E5DB6B9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721CC3EC-8A6B-46B4-B8AD-C882E6BE951B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DA6F24DA-3F9B-45D0-971D-0D0217990AAE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90E15FDA-047B-4A02-B347-D3BEE43B68CB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EC70BCD3-B1C6-41E0-BB5F-4BB179B67B2E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D912E46-BD1B-4A4B-8E88-93DB80A45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EB75C09-FE7D-475F-8895-39ACE317962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jdelijke aanduiding voor dianummer 34">
            <a:extLst>
              <a:ext uri="{FF2B5EF4-FFF2-40B4-BE49-F238E27FC236}">
                <a16:creationId xmlns:a16="http://schemas.microsoft.com/office/drawing/2014/main" id="{2B7A6327-6468-429C-9148-C2AEAFE37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61B69114-5B59-467D-8F2C-F414F2070C52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CD6061B5-A042-43E0-BCD9-D054E67FAAA6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3825852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en woord | Halve blauw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2E3DBEB2-AAA8-4C65-B233-74D884952F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BE6B0BC5-5A92-40D9-BB9E-11E81D41E7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9B37E052-441C-48ED-A470-0F8283DD768A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4DE783F-DC11-4218-9B9A-E1F9D0E944D0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40D9FDDF-799E-40A8-8CD8-444A01150FF1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29A8D569-F725-42CB-9F82-873BF1D065F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13CFA4BC-D71E-414D-B7D1-F040FC484878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6D178ED-AEF6-482E-BF39-469A9C5AFDC4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311DAAC8-BC2E-447F-93E3-71FE178ABE6E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4F7001B3-7CC2-4358-AC77-35AFF1E6A94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9" name="Tijdelijke aanduiding voor dianummer 34">
            <a:extLst>
              <a:ext uri="{FF2B5EF4-FFF2-40B4-BE49-F238E27FC236}">
                <a16:creationId xmlns:a16="http://schemas.microsoft.com/office/drawing/2014/main" id="{D1ECAE4A-BD3F-4600-9DB9-5523A9562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3576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en woord | Halve groen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BBC00745-F45B-4B65-8B10-32F94EDFF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920E9379-F2E1-410E-8BC5-472AF4D66BFF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BB138160-E7AE-4E1E-82B5-6D839BE6DF21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3A88D491-1214-4C79-B360-C07EC7B6545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555EEFCF-33E5-4730-B7B2-8BDC2C87BC6B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83DE6939-3515-4B1B-AFA7-4DBF9BD6A20B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8E34AD9F-B3AC-48A0-9366-10318FCB641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91391FA-ADDC-4DB8-A18A-BBD51D6AA41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jdelijke aanduiding voor dianummer 34">
            <a:extLst>
              <a:ext uri="{FF2B5EF4-FFF2-40B4-BE49-F238E27FC236}">
                <a16:creationId xmlns:a16="http://schemas.microsoft.com/office/drawing/2014/main" id="{ABA8F40D-30E5-436A-9FD7-0A3F6356B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E12F8DCC-ED42-48D5-AD53-2F7F613C3E38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F713EC91-1D1F-463B-BE9D-5AF5EDCCA02F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400424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vaal 139">
            <a:extLst>
              <a:ext uri="{FF2B5EF4-FFF2-40B4-BE49-F238E27FC236}">
                <a16:creationId xmlns:a16="http://schemas.microsoft.com/office/drawing/2014/main" id="{702243B0-8EFB-49C6-9089-403DC5D2A79B}"/>
              </a:ext>
            </a:extLst>
          </p:cNvPr>
          <p:cNvSpPr/>
          <p:nvPr userDrawn="1"/>
        </p:nvSpPr>
        <p:spPr>
          <a:xfrm>
            <a:off x="7613754" y="-679345"/>
            <a:ext cx="1863635" cy="186363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eperen 22">
            <a:extLst>
              <a:ext uri="{FF2B5EF4-FFF2-40B4-BE49-F238E27FC236}">
                <a16:creationId xmlns:a16="http://schemas.microsoft.com/office/drawing/2014/main" id="{8721E759-B31F-4C5B-86B9-379042AF7C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9" name="Groeperen 23">
              <a:extLst>
                <a:ext uri="{FF2B5EF4-FFF2-40B4-BE49-F238E27FC236}">
                  <a16:creationId xmlns:a16="http://schemas.microsoft.com/office/drawing/2014/main" id="{6983D37F-3F37-47E9-87C2-B6D7F435D3B7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37A29B8D-5146-4E4D-810A-1AD09A0D727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A1800759-14C8-4BBD-B31C-6069FC0CB964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EEE70CE-6292-49FF-8D33-12CC749D9D88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E19C5CC-28C3-4385-9F5B-3D47FB756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97A4D16-20FC-4CDC-80FF-A6DFD947C5E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8A03C939-77A0-4384-95AF-738FDBD9E9CD}"/>
              </a:ext>
            </a:extLst>
          </p:cNvPr>
          <p:cNvSpPr txBox="1"/>
          <p:nvPr userDrawn="1"/>
        </p:nvSpPr>
        <p:spPr>
          <a:xfrm>
            <a:off x="900000" y="969234"/>
            <a:ext cx="3676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latin typeface="+mj-lt"/>
              </a:rPr>
              <a:t>Indeling.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58A7828-259C-4665-B722-F817761DB3B6}"/>
              </a:ext>
            </a:extLst>
          </p:cNvPr>
          <p:cNvSpPr txBox="1"/>
          <p:nvPr userDrawn="1"/>
        </p:nvSpPr>
        <p:spPr>
          <a:xfrm>
            <a:off x="928800" y="792000"/>
            <a:ext cx="342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Axiforma Medium" panose="00000600000000000000" pitchFamily="50" charset="0"/>
              </a:rPr>
              <a:t>GOUDEN REGELS</a:t>
            </a:r>
          </a:p>
        </p:txBody>
      </p:sp>
      <p:sp>
        <p:nvSpPr>
          <p:cNvPr id="104" name="Titel 2">
            <a:extLst>
              <a:ext uri="{FF2B5EF4-FFF2-40B4-BE49-F238E27FC236}">
                <a16:creationId xmlns:a16="http://schemas.microsoft.com/office/drawing/2014/main" id="{38D68EA9-FDB0-4B2E-B5AD-BFA962C86268}"/>
              </a:ext>
            </a:extLst>
          </p:cNvPr>
          <p:cNvSpPr txBox="1">
            <a:spLocks/>
          </p:cNvSpPr>
          <p:nvPr userDrawn="1"/>
        </p:nvSpPr>
        <p:spPr>
          <a:xfrm>
            <a:off x="936000" y="1620000"/>
            <a:ext cx="3539747" cy="3244865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0000"/>
                </a:solidFill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1050" b="0" dirty="0">
                <a:latin typeface="+mj-lt"/>
              </a:rPr>
              <a:t>Dit template bevat verschillende soorten slides: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Voorpagina’s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Inhoudsopgaves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Tekstslides met aanpasbare bol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Tekstslides met kleine / grote bol rechtsboven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Tekstslides met kleine / grote bol rechtsonder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Tekstslides met halve bol rechts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Tussenslides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Mediaslides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Afsluit/contactslides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Slides met pictogrammen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l-NL" sz="1050" b="0" dirty="0">
                <a:latin typeface="+mn-lt"/>
              </a:rPr>
              <a:t>Slides met logo’s</a:t>
            </a:r>
          </a:p>
        </p:txBody>
      </p:sp>
      <p:sp>
        <p:nvSpPr>
          <p:cNvPr id="51" name="Titel 2">
            <a:extLst>
              <a:ext uri="{FF2B5EF4-FFF2-40B4-BE49-F238E27FC236}">
                <a16:creationId xmlns:a16="http://schemas.microsoft.com/office/drawing/2014/main" id="{0811BBF9-73AB-4505-8696-D89883D40AD3}"/>
              </a:ext>
            </a:extLst>
          </p:cNvPr>
          <p:cNvSpPr txBox="1">
            <a:spLocks/>
          </p:cNvSpPr>
          <p:nvPr userDrawn="1"/>
        </p:nvSpPr>
        <p:spPr>
          <a:xfrm>
            <a:off x="936000" y="1850858"/>
            <a:ext cx="4007789" cy="2630453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0000"/>
                </a:solidFill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>
              <a:lnSpc>
                <a:spcPct val="100000"/>
              </a:lnSpc>
            </a:pPr>
            <a:endParaRPr lang="nl-NL" sz="1100" b="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nl-NL" sz="1100" b="0" dirty="0">
              <a:latin typeface="+mn-lt"/>
            </a:endParaRPr>
          </a:p>
        </p:txBody>
      </p:sp>
      <p:sp>
        <p:nvSpPr>
          <p:cNvPr id="52" name="Titel 2">
            <a:extLst>
              <a:ext uri="{FF2B5EF4-FFF2-40B4-BE49-F238E27FC236}">
                <a16:creationId xmlns:a16="http://schemas.microsoft.com/office/drawing/2014/main" id="{ED5126BC-1E6E-43AF-8EFF-840101A42BA3}"/>
              </a:ext>
            </a:extLst>
          </p:cNvPr>
          <p:cNvSpPr txBox="1">
            <a:spLocks/>
          </p:cNvSpPr>
          <p:nvPr userDrawn="1"/>
        </p:nvSpPr>
        <p:spPr>
          <a:xfrm>
            <a:off x="4779334" y="1692000"/>
            <a:ext cx="3539747" cy="3244865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0000"/>
                </a:solidFill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050" b="0" dirty="0">
                <a:latin typeface="+mj-lt"/>
              </a:rPr>
              <a:t>Per type slide zijn er meerdere opties</a:t>
            </a:r>
            <a:r>
              <a:rPr lang="nl-NL" sz="1050" b="0" dirty="0">
                <a:latin typeface="+mn-lt"/>
              </a:rPr>
              <a:t>. </a:t>
            </a:r>
            <a:br>
              <a:rPr lang="nl-NL" sz="1050" b="0" dirty="0">
                <a:latin typeface="+mn-lt"/>
              </a:rPr>
            </a:br>
            <a:r>
              <a:rPr lang="nl-NL" sz="1050" b="0" dirty="0">
                <a:latin typeface="+mn-lt"/>
              </a:rPr>
              <a:t>Om die opties te zien dien je </a:t>
            </a:r>
            <a:br>
              <a:rPr lang="nl-NL" sz="1050" b="0" dirty="0">
                <a:latin typeface="+mn-lt"/>
              </a:rPr>
            </a:br>
            <a:r>
              <a:rPr lang="nl-NL" sz="1050" b="0" dirty="0">
                <a:latin typeface="+mn-lt"/>
              </a:rPr>
              <a:t>     links (rij slides) op een slide te gaan staan, </a:t>
            </a:r>
            <a:br>
              <a:rPr lang="nl-NL" sz="1050" b="0" dirty="0">
                <a:latin typeface="+mn-lt"/>
              </a:rPr>
            </a:br>
            <a:r>
              <a:rPr lang="nl-NL" sz="1050" b="0" dirty="0">
                <a:latin typeface="+mn-lt"/>
              </a:rPr>
              <a:t>     klik rechtermuisknop </a:t>
            </a:r>
            <a:br>
              <a:rPr lang="nl-NL" sz="1050" b="0" dirty="0">
                <a:latin typeface="+mn-lt"/>
              </a:rPr>
            </a:br>
            <a:r>
              <a:rPr lang="nl-NL" sz="1050" b="0" dirty="0">
                <a:latin typeface="+mn-lt"/>
              </a:rPr>
              <a:t>     klik op ‘indeling’. </a:t>
            </a:r>
            <a:br>
              <a:rPr lang="nl-NL" sz="1050" b="0" dirty="0">
                <a:latin typeface="+mn-lt"/>
              </a:rPr>
            </a:br>
            <a:r>
              <a:rPr lang="nl-NL" sz="1050" b="0" dirty="0">
                <a:latin typeface="+mn-lt"/>
              </a:rPr>
              <a:t>     Hier staan alle opties voor de indeling van een slide.</a:t>
            </a:r>
          </a:p>
        </p:txBody>
      </p: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04019C6E-F94F-410E-B1F0-9C7E4FE26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5" y="2648576"/>
            <a:ext cx="3253293" cy="27185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99E4867-A054-4B10-8C9E-8A99D3805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1" b="13367"/>
          <a:stretch/>
        </p:blipFill>
        <p:spPr>
          <a:xfrm>
            <a:off x="4905034" y="2824362"/>
            <a:ext cx="2803638" cy="1522005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56C14DAA-850F-41DB-87FD-AFB3B85089A0}"/>
              </a:ext>
            </a:extLst>
          </p:cNvPr>
          <p:cNvGrpSpPr/>
          <p:nvPr userDrawn="1"/>
        </p:nvGrpSpPr>
        <p:grpSpPr>
          <a:xfrm>
            <a:off x="4824000" y="2058425"/>
            <a:ext cx="226646" cy="153888"/>
            <a:chOff x="6072163" y="1464706"/>
            <a:chExt cx="226646" cy="153888"/>
          </a:xfrm>
        </p:grpSpPr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415A305F-CAD2-44FE-A4E0-F0D03C943606}"/>
                </a:ext>
              </a:extLst>
            </p:cNvPr>
            <p:cNvSpPr/>
            <p:nvPr userDrawn="1"/>
          </p:nvSpPr>
          <p:spPr>
            <a:xfrm>
              <a:off x="6135077" y="1496646"/>
              <a:ext cx="89877" cy="898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0DAFE71-6ED6-4C56-9F96-CEC7DC51E5E6}"/>
                </a:ext>
              </a:extLst>
            </p:cNvPr>
            <p:cNvSpPr txBox="1"/>
            <p:nvPr userDrawn="1"/>
          </p:nvSpPr>
          <p:spPr>
            <a:xfrm>
              <a:off x="6072163" y="1464706"/>
              <a:ext cx="22664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dirty="0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B3933777-9100-426B-B2C2-D80B2B2953A8}"/>
              </a:ext>
            </a:extLst>
          </p:cNvPr>
          <p:cNvGrpSpPr/>
          <p:nvPr userDrawn="1"/>
        </p:nvGrpSpPr>
        <p:grpSpPr>
          <a:xfrm>
            <a:off x="4824000" y="2220017"/>
            <a:ext cx="226646" cy="153888"/>
            <a:chOff x="6451209" y="1461045"/>
            <a:chExt cx="226646" cy="153888"/>
          </a:xfrm>
        </p:grpSpPr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E2EC5FF8-F3E0-42AA-BF52-F84E1BE595F5}"/>
                </a:ext>
              </a:extLst>
            </p:cNvPr>
            <p:cNvSpPr/>
            <p:nvPr userDrawn="1"/>
          </p:nvSpPr>
          <p:spPr>
            <a:xfrm>
              <a:off x="6514123" y="1492985"/>
              <a:ext cx="89877" cy="898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181A7FB3-37BC-4A03-8DCB-AE2960BB9121}"/>
                </a:ext>
              </a:extLst>
            </p:cNvPr>
            <p:cNvSpPr txBox="1"/>
            <p:nvPr userDrawn="1"/>
          </p:nvSpPr>
          <p:spPr>
            <a:xfrm>
              <a:off x="6451209" y="1461045"/>
              <a:ext cx="22664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dirty="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352A758E-A4E1-4369-AF4A-1E31D9BE678D}"/>
              </a:ext>
            </a:extLst>
          </p:cNvPr>
          <p:cNvGrpSpPr/>
          <p:nvPr userDrawn="1"/>
        </p:nvGrpSpPr>
        <p:grpSpPr>
          <a:xfrm>
            <a:off x="4824000" y="2400103"/>
            <a:ext cx="226646" cy="153888"/>
            <a:chOff x="6908409" y="1492985"/>
            <a:chExt cx="226646" cy="153888"/>
          </a:xfrm>
        </p:grpSpPr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713F6218-BE9B-4190-82AF-4CF789E1BAEE}"/>
                </a:ext>
              </a:extLst>
            </p:cNvPr>
            <p:cNvSpPr/>
            <p:nvPr userDrawn="1"/>
          </p:nvSpPr>
          <p:spPr>
            <a:xfrm>
              <a:off x="6971323" y="1524925"/>
              <a:ext cx="89877" cy="898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1A2F723F-5049-49DB-818D-48370BB5AB1A}"/>
                </a:ext>
              </a:extLst>
            </p:cNvPr>
            <p:cNvSpPr txBox="1"/>
            <p:nvPr userDrawn="1"/>
          </p:nvSpPr>
          <p:spPr>
            <a:xfrm>
              <a:off x="6908409" y="1492985"/>
              <a:ext cx="22664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dirty="0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DAC06AD8-1D04-4A15-B362-454A132DE1DA}"/>
              </a:ext>
            </a:extLst>
          </p:cNvPr>
          <p:cNvGrpSpPr/>
          <p:nvPr userDrawn="1"/>
        </p:nvGrpSpPr>
        <p:grpSpPr>
          <a:xfrm>
            <a:off x="4863468" y="3095253"/>
            <a:ext cx="226646" cy="153888"/>
            <a:chOff x="6072163" y="1464706"/>
            <a:chExt cx="226646" cy="153888"/>
          </a:xfrm>
        </p:grpSpPr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879FEB37-99FA-47AD-849E-ED50FD79B1D6}"/>
                </a:ext>
              </a:extLst>
            </p:cNvPr>
            <p:cNvSpPr/>
            <p:nvPr userDrawn="1"/>
          </p:nvSpPr>
          <p:spPr>
            <a:xfrm>
              <a:off x="6135077" y="1496646"/>
              <a:ext cx="89877" cy="898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CC316B00-F87F-46C1-8674-B6AD1D221F16}"/>
                </a:ext>
              </a:extLst>
            </p:cNvPr>
            <p:cNvSpPr txBox="1"/>
            <p:nvPr userDrawn="1"/>
          </p:nvSpPr>
          <p:spPr>
            <a:xfrm>
              <a:off x="6072163" y="1464706"/>
              <a:ext cx="22664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dirty="0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7747F48F-3327-494C-B214-DAE7B3ACEF88}"/>
              </a:ext>
            </a:extLst>
          </p:cNvPr>
          <p:cNvGrpSpPr/>
          <p:nvPr userDrawn="1"/>
        </p:nvGrpSpPr>
        <p:grpSpPr>
          <a:xfrm>
            <a:off x="5130736" y="3123046"/>
            <a:ext cx="226646" cy="153888"/>
            <a:chOff x="6451209" y="1461045"/>
            <a:chExt cx="226646" cy="153888"/>
          </a:xfrm>
        </p:grpSpPr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0DA44D27-3A51-4276-83BA-91D756566CB9}"/>
                </a:ext>
              </a:extLst>
            </p:cNvPr>
            <p:cNvSpPr/>
            <p:nvPr userDrawn="1"/>
          </p:nvSpPr>
          <p:spPr>
            <a:xfrm>
              <a:off x="6514123" y="1492985"/>
              <a:ext cx="89877" cy="898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8DB69580-557B-4A16-B887-DB546AC9A372}"/>
                </a:ext>
              </a:extLst>
            </p:cNvPr>
            <p:cNvSpPr txBox="1"/>
            <p:nvPr userDrawn="1"/>
          </p:nvSpPr>
          <p:spPr>
            <a:xfrm>
              <a:off x="6451209" y="1461045"/>
              <a:ext cx="22664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dirty="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71" name="Groep 70">
            <a:extLst>
              <a:ext uri="{FF2B5EF4-FFF2-40B4-BE49-F238E27FC236}">
                <a16:creationId xmlns:a16="http://schemas.microsoft.com/office/drawing/2014/main" id="{BAAC89AD-5262-47AB-A5C2-164FFF3B378B}"/>
              </a:ext>
            </a:extLst>
          </p:cNvPr>
          <p:cNvGrpSpPr/>
          <p:nvPr userDrawn="1"/>
        </p:nvGrpSpPr>
        <p:grpSpPr>
          <a:xfrm>
            <a:off x="5090114" y="3409488"/>
            <a:ext cx="226646" cy="153888"/>
            <a:chOff x="6908409" y="1492985"/>
            <a:chExt cx="226646" cy="153888"/>
          </a:xfrm>
        </p:grpSpPr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C9AEDA96-116B-4B75-8AFA-91E9F068E357}"/>
                </a:ext>
              </a:extLst>
            </p:cNvPr>
            <p:cNvSpPr/>
            <p:nvPr userDrawn="1"/>
          </p:nvSpPr>
          <p:spPr>
            <a:xfrm>
              <a:off x="6971323" y="1524925"/>
              <a:ext cx="89877" cy="898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F5D18699-A47D-4A32-8B31-C8FA84BE47FA}"/>
                </a:ext>
              </a:extLst>
            </p:cNvPr>
            <p:cNvSpPr txBox="1"/>
            <p:nvPr userDrawn="1"/>
          </p:nvSpPr>
          <p:spPr>
            <a:xfrm>
              <a:off x="6908409" y="1492985"/>
              <a:ext cx="22664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dirty="0">
                  <a:solidFill>
                    <a:schemeClr val="bg1"/>
                  </a:solidFill>
                </a:rPr>
                <a:t>3.</a:t>
              </a:r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01193328-5333-4C7B-AD04-C5E878CA3957}"/>
              </a:ext>
            </a:extLst>
          </p:cNvPr>
          <p:cNvSpPr txBox="1"/>
          <p:nvPr userDrawn="1"/>
        </p:nvSpPr>
        <p:spPr>
          <a:xfrm>
            <a:off x="5572315" y="3142404"/>
            <a:ext cx="7764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" dirty="0">
                <a:latin typeface="Axiforma Medium" panose="00000600000000000000" pitchFamily="50" charset="0"/>
              </a:rPr>
              <a:t>ALLE OPTIES</a:t>
            </a:r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26779D16-4219-46EF-97B3-641AEA04F77B}"/>
              </a:ext>
            </a:extLst>
          </p:cNvPr>
          <p:cNvGrpSpPr/>
          <p:nvPr userDrawn="1"/>
        </p:nvGrpSpPr>
        <p:grpSpPr>
          <a:xfrm>
            <a:off x="4823409" y="2551250"/>
            <a:ext cx="226646" cy="153888"/>
            <a:chOff x="6072163" y="1464706"/>
            <a:chExt cx="226646" cy="153888"/>
          </a:xfrm>
        </p:grpSpPr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AC3F52F0-CB51-4A6E-9A50-140C90F90625}"/>
                </a:ext>
              </a:extLst>
            </p:cNvPr>
            <p:cNvSpPr/>
            <p:nvPr userDrawn="1"/>
          </p:nvSpPr>
          <p:spPr>
            <a:xfrm>
              <a:off x="6135077" y="1496646"/>
              <a:ext cx="89877" cy="898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AC27EF55-1A81-41C6-BD41-8265686D58AA}"/>
                </a:ext>
              </a:extLst>
            </p:cNvPr>
            <p:cNvSpPr txBox="1"/>
            <p:nvPr userDrawn="1"/>
          </p:nvSpPr>
          <p:spPr>
            <a:xfrm>
              <a:off x="6072163" y="1464706"/>
              <a:ext cx="22664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dirty="0">
                  <a:solidFill>
                    <a:schemeClr val="bg1"/>
                  </a:solidFill>
                </a:rPr>
                <a:t>4.</a:t>
              </a:r>
            </a:p>
          </p:txBody>
        </p:sp>
      </p:grpSp>
      <p:grpSp>
        <p:nvGrpSpPr>
          <p:cNvPr id="78" name="Groep 77">
            <a:extLst>
              <a:ext uri="{FF2B5EF4-FFF2-40B4-BE49-F238E27FC236}">
                <a16:creationId xmlns:a16="http://schemas.microsoft.com/office/drawing/2014/main" id="{2F21042E-FE30-44C8-90C7-090BB8909FBA}"/>
              </a:ext>
            </a:extLst>
          </p:cNvPr>
          <p:cNvGrpSpPr/>
          <p:nvPr userDrawn="1"/>
        </p:nvGrpSpPr>
        <p:grpSpPr>
          <a:xfrm>
            <a:off x="5458155" y="3157870"/>
            <a:ext cx="226646" cy="153888"/>
            <a:chOff x="6072163" y="1464706"/>
            <a:chExt cx="226646" cy="153888"/>
          </a:xfrm>
        </p:grpSpPr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9FA31D98-D6F1-43F9-A955-AB974105C6AD}"/>
                </a:ext>
              </a:extLst>
            </p:cNvPr>
            <p:cNvSpPr/>
            <p:nvPr userDrawn="1"/>
          </p:nvSpPr>
          <p:spPr>
            <a:xfrm>
              <a:off x="6135077" y="1496646"/>
              <a:ext cx="89877" cy="898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3CE5BAF8-5FC0-48C2-96FF-4773047A27B0}"/>
                </a:ext>
              </a:extLst>
            </p:cNvPr>
            <p:cNvSpPr txBox="1"/>
            <p:nvPr userDrawn="1"/>
          </p:nvSpPr>
          <p:spPr>
            <a:xfrm>
              <a:off x="6072163" y="1464706"/>
              <a:ext cx="22664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dirty="0">
                  <a:solidFill>
                    <a:schemeClr val="bg1"/>
                  </a:solidFill>
                </a:rPr>
                <a:t>4.</a:t>
              </a:r>
            </a:p>
          </p:txBody>
        </p:sp>
      </p:grpSp>
      <p:sp>
        <p:nvSpPr>
          <p:cNvPr id="25" name="Pijl: omlaag 24">
            <a:extLst>
              <a:ext uri="{FF2B5EF4-FFF2-40B4-BE49-F238E27FC236}">
                <a16:creationId xmlns:a16="http://schemas.microsoft.com/office/drawing/2014/main" id="{DE63A83B-80C6-4962-8CC1-02E6A91A88BF}"/>
              </a:ext>
            </a:extLst>
          </p:cNvPr>
          <p:cNvSpPr/>
          <p:nvPr userDrawn="1"/>
        </p:nvSpPr>
        <p:spPr>
          <a:xfrm>
            <a:off x="6253808" y="3199924"/>
            <a:ext cx="36000" cy="72000"/>
          </a:xfrm>
          <a:prstGeom prst="downArrow">
            <a:avLst>
              <a:gd name="adj1" fmla="val 12987"/>
              <a:gd name="adj2" fmla="val 331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ijdelijke aanduiding voor dianummer 34">
            <a:extLst>
              <a:ext uri="{FF2B5EF4-FFF2-40B4-BE49-F238E27FC236}">
                <a16:creationId xmlns:a16="http://schemas.microsoft.com/office/drawing/2014/main" id="{139D3238-5FB8-4769-BE11-DDF053A4F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0520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en woord | Halve gel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3067B275-93AA-4169-8E1D-5E8BD8BB32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CD32FE50-F022-4682-ACDC-29073D9F249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45432C00-28A9-443B-9949-BC5A46B22A51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E1DB5446-5DE6-4B08-A010-179606BD10B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E31B4760-2F27-4C3D-9199-334AEB06F47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D2AEDB9D-34E5-41B5-882F-90AC3CD4DA10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30C72637-19FB-43F3-ADCA-E2F407EA30A0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E869757-43E5-4215-A6A7-3F36E8BFF7F4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143AF373-7A3E-4FC7-9F1E-F3B855895FB5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92AA5364-1B01-4082-9231-46EDA84180D5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9" name="Tijdelijke aanduiding voor dianummer 34">
            <a:extLst>
              <a:ext uri="{FF2B5EF4-FFF2-40B4-BE49-F238E27FC236}">
                <a16:creationId xmlns:a16="http://schemas.microsoft.com/office/drawing/2014/main" id="{D1D69764-996B-48F4-AE71-9DDAEEDFC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9880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en woord | Halve rod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78C9A0F9-31E1-48F0-B25B-6C02751BC5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70ACE116-68BB-46CD-A3B1-11B4405F7DB1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F97EC3E1-AD89-4C5D-BA91-44338E180F1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403A0086-3D0C-4303-BFF3-0369FCC36442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3A320672-0ED2-4DB6-A949-C9F7A1684CB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FF4D82FE-2165-4529-BA82-3ED481AB187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078ED4F-A66A-4726-8145-80A11CADBAFB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33EC88D-F177-4D5B-B6CD-46DDE6471E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jdelijke aanduiding voor dianummer 34">
            <a:extLst>
              <a:ext uri="{FF2B5EF4-FFF2-40B4-BE49-F238E27FC236}">
                <a16:creationId xmlns:a16="http://schemas.microsoft.com/office/drawing/2014/main" id="{FDDA6049-1E88-476C-AB84-1E4C17A13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91C75989-A04F-40CC-BEA1-5312462C87B6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A72609EE-B9A7-4530-AF42-8D3EFD9ACDF1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559094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3D9D4D-E6B8-4A8E-8964-D8D49BF477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2546" y="-21020"/>
            <a:ext cx="3811453" cy="5183188"/>
          </a:xfrm>
          <a:custGeom>
            <a:avLst/>
            <a:gdLst>
              <a:gd name="connsiteX0" fmla="*/ 0 w 3834425"/>
              <a:gd name="connsiteY0" fmla="*/ 0 h 5183188"/>
              <a:gd name="connsiteX1" fmla="*/ 3834425 w 3834425"/>
              <a:gd name="connsiteY1" fmla="*/ 0 h 5183188"/>
              <a:gd name="connsiteX2" fmla="*/ 3834425 w 3834425"/>
              <a:gd name="connsiteY2" fmla="*/ 5183188 h 5183188"/>
              <a:gd name="connsiteX3" fmla="*/ 0 w 3834425"/>
              <a:gd name="connsiteY3" fmla="*/ 5183188 h 5183188"/>
              <a:gd name="connsiteX4" fmla="*/ 0 w 3834425"/>
              <a:gd name="connsiteY4" fmla="*/ 0 h 5183188"/>
              <a:gd name="connsiteX0" fmla="*/ 777765 w 3834425"/>
              <a:gd name="connsiteY0" fmla="*/ 21021 h 5183188"/>
              <a:gd name="connsiteX1" fmla="*/ 3834425 w 3834425"/>
              <a:gd name="connsiteY1" fmla="*/ 0 h 5183188"/>
              <a:gd name="connsiteX2" fmla="*/ 3834425 w 3834425"/>
              <a:gd name="connsiteY2" fmla="*/ 5183188 h 5183188"/>
              <a:gd name="connsiteX3" fmla="*/ 0 w 3834425"/>
              <a:gd name="connsiteY3" fmla="*/ 5183188 h 5183188"/>
              <a:gd name="connsiteX4" fmla="*/ 777765 w 3834425"/>
              <a:gd name="connsiteY4" fmla="*/ 21021 h 5183188"/>
              <a:gd name="connsiteX0" fmla="*/ 777765 w 3834425"/>
              <a:gd name="connsiteY0" fmla="*/ 21021 h 5183188"/>
              <a:gd name="connsiteX1" fmla="*/ 3834425 w 3834425"/>
              <a:gd name="connsiteY1" fmla="*/ 0 h 5183188"/>
              <a:gd name="connsiteX2" fmla="*/ 3834425 w 3834425"/>
              <a:gd name="connsiteY2" fmla="*/ 5183188 h 5183188"/>
              <a:gd name="connsiteX3" fmla="*/ 0 w 3834425"/>
              <a:gd name="connsiteY3" fmla="*/ 5183188 h 5183188"/>
              <a:gd name="connsiteX4" fmla="*/ 777765 w 3834425"/>
              <a:gd name="connsiteY4" fmla="*/ 21021 h 5183188"/>
              <a:gd name="connsiteX0" fmla="*/ 291572 w 3348232"/>
              <a:gd name="connsiteY0" fmla="*/ 21021 h 5183188"/>
              <a:gd name="connsiteX1" fmla="*/ 3348232 w 3348232"/>
              <a:gd name="connsiteY1" fmla="*/ 0 h 5183188"/>
              <a:gd name="connsiteX2" fmla="*/ 3348232 w 3348232"/>
              <a:gd name="connsiteY2" fmla="*/ 5183188 h 5183188"/>
              <a:gd name="connsiteX3" fmla="*/ 91876 w 3348232"/>
              <a:gd name="connsiteY3" fmla="*/ 5172678 h 5183188"/>
              <a:gd name="connsiteX4" fmla="*/ 291572 w 3348232"/>
              <a:gd name="connsiteY4" fmla="*/ 21021 h 5183188"/>
              <a:gd name="connsiteX0" fmla="*/ 532971 w 3589631"/>
              <a:gd name="connsiteY0" fmla="*/ 21021 h 5183188"/>
              <a:gd name="connsiteX1" fmla="*/ 3589631 w 3589631"/>
              <a:gd name="connsiteY1" fmla="*/ 0 h 5183188"/>
              <a:gd name="connsiteX2" fmla="*/ 3589631 w 3589631"/>
              <a:gd name="connsiteY2" fmla="*/ 5183188 h 5183188"/>
              <a:gd name="connsiteX3" fmla="*/ 333275 w 3589631"/>
              <a:gd name="connsiteY3" fmla="*/ 5172678 h 5183188"/>
              <a:gd name="connsiteX4" fmla="*/ 532971 w 3589631"/>
              <a:gd name="connsiteY4" fmla="*/ 21021 h 5183188"/>
              <a:gd name="connsiteX0" fmla="*/ 660741 w 3717401"/>
              <a:gd name="connsiteY0" fmla="*/ 21021 h 5183188"/>
              <a:gd name="connsiteX1" fmla="*/ 3717401 w 3717401"/>
              <a:gd name="connsiteY1" fmla="*/ 0 h 5183188"/>
              <a:gd name="connsiteX2" fmla="*/ 3717401 w 3717401"/>
              <a:gd name="connsiteY2" fmla="*/ 5183188 h 5183188"/>
              <a:gd name="connsiteX3" fmla="*/ 461045 w 3717401"/>
              <a:gd name="connsiteY3" fmla="*/ 5172678 h 5183188"/>
              <a:gd name="connsiteX4" fmla="*/ 660741 w 3717401"/>
              <a:gd name="connsiteY4" fmla="*/ 21021 h 5183188"/>
              <a:gd name="connsiteX0" fmla="*/ 754793 w 3811453"/>
              <a:gd name="connsiteY0" fmla="*/ 21021 h 5183188"/>
              <a:gd name="connsiteX1" fmla="*/ 3811453 w 3811453"/>
              <a:gd name="connsiteY1" fmla="*/ 0 h 5183188"/>
              <a:gd name="connsiteX2" fmla="*/ 3811453 w 3811453"/>
              <a:gd name="connsiteY2" fmla="*/ 5183188 h 5183188"/>
              <a:gd name="connsiteX3" fmla="*/ 555097 w 3811453"/>
              <a:gd name="connsiteY3" fmla="*/ 5172678 h 5183188"/>
              <a:gd name="connsiteX4" fmla="*/ 754793 w 3811453"/>
              <a:gd name="connsiteY4" fmla="*/ 21021 h 518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453" h="5183188">
                <a:moveTo>
                  <a:pt x="754793" y="21021"/>
                </a:moveTo>
                <a:lnTo>
                  <a:pt x="3811453" y="0"/>
                </a:lnTo>
                <a:lnTo>
                  <a:pt x="3811453" y="5183188"/>
                </a:lnTo>
                <a:lnTo>
                  <a:pt x="555097" y="5172678"/>
                </a:lnTo>
                <a:cubicBezTo>
                  <a:pt x="-173620" y="3704204"/>
                  <a:pt x="-261206" y="1678681"/>
                  <a:pt x="754793" y="21021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60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70ACE116-68BB-46CD-A3B1-11B4405F7DB1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F97EC3E1-AD89-4C5D-BA91-44338E180F1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403A0086-3D0C-4303-BFF3-0369FCC36442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3A320672-0ED2-4DB6-A949-C9F7A1684CB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FF4D82FE-2165-4529-BA82-3ED481AB187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078ED4F-A66A-4726-8145-80A11CADBAFB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33EC88D-F177-4D5B-B6CD-46DDE6471E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B0BA555-541C-47C2-8F3F-0F3F2B795C83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828D5797-BD24-4B73-BE97-50FB9A09FFEF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9" name="Tijdelijke aanduiding voor dianummer 34">
            <a:extLst>
              <a:ext uri="{FF2B5EF4-FFF2-40B4-BE49-F238E27FC236}">
                <a16:creationId xmlns:a16="http://schemas.microsoft.com/office/drawing/2014/main" id="{1E1A807E-F27C-44B6-A927-71225D785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489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en woord | Halve paars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69EC0042-2680-4748-AE2D-FC06CF3DE6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B247EF42-90EB-4B7D-9FCE-EE651E5DB6B9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721CC3EC-8A6B-46B4-B8AD-C882E6BE951B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DA6F24DA-3F9B-45D0-971D-0D0217990AAE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90E15FDA-047B-4A02-B347-D3BEE43B68CB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EC70BCD3-B1C6-41E0-BB5F-4BB179B67B2E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D912E46-BD1B-4A4B-8E88-93DB80A45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EB75C09-FE7D-475F-8895-39ACE317962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jdelijke aanduiding voor dianummer 34">
            <a:extLst>
              <a:ext uri="{FF2B5EF4-FFF2-40B4-BE49-F238E27FC236}">
                <a16:creationId xmlns:a16="http://schemas.microsoft.com/office/drawing/2014/main" id="{313286A2-D695-4A8F-BEB9-F80A04D09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5B025DF9-3C70-462B-B748-8FD38AF8DED5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CCD9B5C5-CFE0-4301-B78F-D47453ABDCD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320012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en woord | Halve blauw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2E3DBEB2-AAA8-4C65-B233-74D884952F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BE6B0BC5-5A92-40D9-BB9E-11E81D41E7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9B37E052-441C-48ED-A470-0F8283DD768A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4DE783F-DC11-4218-9B9A-E1F9D0E944D0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40D9FDDF-799E-40A8-8CD8-444A01150FF1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29A8D569-F725-42CB-9F82-873BF1D065F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13CFA4BC-D71E-414D-B7D1-F040FC484878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6D178ED-AEF6-482E-BF39-469A9C5AFDC4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43555353-E911-4D96-AFE7-E4B64A453E91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88B2C278-955C-41FD-90AE-64F26B500EA3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9" name="Tijdelijke aanduiding voor dianummer 34">
            <a:extLst>
              <a:ext uri="{FF2B5EF4-FFF2-40B4-BE49-F238E27FC236}">
                <a16:creationId xmlns:a16="http://schemas.microsoft.com/office/drawing/2014/main" id="{8142B648-2E17-4F15-A773-A0D5415CD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82088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en woord | Halve groen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69EC0042-2680-4748-AE2D-FC06CF3DE6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B247EF42-90EB-4B7D-9FCE-EE651E5DB6B9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721CC3EC-8A6B-46B4-B8AD-C882E6BE951B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DA6F24DA-3F9B-45D0-971D-0D0217990AAE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90E15FDA-047B-4A02-B347-D3BEE43B68CB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EC70BCD3-B1C6-41E0-BB5F-4BB179B67B2E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D912E46-BD1B-4A4B-8E88-93DB80A45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EB75C09-FE7D-475F-8895-39ACE317962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jdelijke aanduiding voor dianummer 34">
            <a:extLst>
              <a:ext uri="{FF2B5EF4-FFF2-40B4-BE49-F238E27FC236}">
                <a16:creationId xmlns:a16="http://schemas.microsoft.com/office/drawing/2014/main" id="{1C4A1889-F1D6-4154-B8C0-7244766FF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A9B97C44-3442-4928-8838-DB731A71018A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D339B138-4960-46FE-87E3-1A53F4F589B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31041856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en woord | Halve gel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2E3DBEB2-AAA8-4C65-B233-74D884952F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BE6B0BC5-5A92-40D9-BB9E-11E81D41E7D5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9B37E052-441C-48ED-A470-0F8283DD768A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4DE783F-DC11-4218-9B9A-E1F9D0E944D0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40D9FDDF-799E-40A8-8CD8-444A01150FF1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29A8D569-F725-42CB-9F82-873BF1D065F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13CFA4BC-D71E-414D-B7D1-F040FC484878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6D178ED-AEF6-482E-BF39-469A9C5AFDC4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923F61E-6468-4E4C-83CC-1FDCFEEB7C4A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812E132A-35D5-445E-96FD-A4531EA60E3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9" name="Tijdelijke aanduiding voor dianummer 34">
            <a:extLst>
              <a:ext uri="{FF2B5EF4-FFF2-40B4-BE49-F238E27FC236}">
                <a16:creationId xmlns:a16="http://schemas.microsoft.com/office/drawing/2014/main" id="{BE35B712-52ED-48E7-91F1-40D2A671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2788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en woord | Halve rod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307183" y="-1575708"/>
            <a:ext cx="8294915" cy="8294915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5" y="2051999"/>
            <a:ext cx="363537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69EC0042-2680-4748-AE2D-FC06CF3DE6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1620000"/>
            <a:ext cx="3060000" cy="19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Korte zin of woord.</a:t>
            </a:r>
          </a:p>
        </p:txBody>
      </p:sp>
      <p:grpSp>
        <p:nvGrpSpPr>
          <p:cNvPr id="21" name="Groeperen 22">
            <a:extLst>
              <a:ext uri="{FF2B5EF4-FFF2-40B4-BE49-F238E27FC236}">
                <a16:creationId xmlns:a16="http://schemas.microsoft.com/office/drawing/2014/main" id="{B247EF42-90EB-4B7D-9FCE-EE651E5DB6B9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2" name="Groeperen 23">
              <a:extLst>
                <a:ext uri="{FF2B5EF4-FFF2-40B4-BE49-F238E27FC236}">
                  <a16:creationId xmlns:a16="http://schemas.microsoft.com/office/drawing/2014/main" id="{721CC3EC-8A6B-46B4-B8AD-C882E6BE951B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DA6F24DA-3F9B-45D0-971D-0D0217990AAE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90E15FDA-047B-4A02-B347-D3BEE43B68CB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EC70BCD3-B1C6-41E0-BB5F-4BB179B67B2E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D912E46-BD1B-4A4B-8E88-93DB80A4544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EB75C09-FE7D-475F-8895-39ACE317962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jdelijke aanduiding voor dianummer 34">
            <a:extLst>
              <a:ext uri="{FF2B5EF4-FFF2-40B4-BE49-F238E27FC236}">
                <a16:creationId xmlns:a16="http://schemas.microsoft.com/office/drawing/2014/main" id="{A1230827-C031-49C5-AF50-6E6B64310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AD4CA19-BC95-481F-B8F9-65CE3D971A3A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D7C33A1E-492B-48DE-B207-C5E7BD33881F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1781537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paars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3E8069B0-0E5C-4C42-ABA0-EC6642C9E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4811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blauw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0B0BBC74-9972-49C4-B951-F33751063076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95046D6-7370-4B62-8591-317ABCEC7E29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84ACBB1-4B29-4406-BD50-26715AB2C03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643D39C-1099-43A7-8BCC-23C6BFE1B10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73F7233-ECF4-4B77-8B35-6D984BF5D14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517F7C0-7B06-45EC-AE8F-2C35D32F6D4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B2BD712-1A7A-4CA5-9D8C-7ABDD6193D68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9965F35C-2936-4142-9910-7501B0884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957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afbeelding links + zwart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60C07F2-FF4B-4A80-90E9-9EE5B70BC0C5}"/>
              </a:ext>
            </a:extLst>
          </p:cNvPr>
          <p:cNvCxnSpPr/>
          <p:nvPr userDrawn="1"/>
        </p:nvCxnSpPr>
        <p:spPr>
          <a:xfrm>
            <a:off x="8608298" y="4848317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D679EE82-8DB5-4E97-9197-B73C22B27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8331" y="4795691"/>
            <a:ext cx="45076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DA59EEA-2304-48D4-B67F-025CCF5F3D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5875" y="-12776"/>
            <a:ext cx="5895975" cy="5182832"/>
          </a:xfrm>
          <a:custGeom>
            <a:avLst/>
            <a:gdLst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845175 w 5845175"/>
              <a:gd name="connsiteY1" fmla="*/ 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788025 w 5845175"/>
              <a:gd name="connsiteY1" fmla="*/ 635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845175"/>
              <a:gd name="connsiteY0" fmla="*/ 0 h 5156276"/>
              <a:gd name="connsiteX1" fmla="*/ 5788025 w 5845175"/>
              <a:gd name="connsiteY1" fmla="*/ 6350 h 5156276"/>
              <a:gd name="connsiteX2" fmla="*/ 5845175 w 5845175"/>
              <a:gd name="connsiteY2" fmla="*/ 5156276 h 5156276"/>
              <a:gd name="connsiteX3" fmla="*/ 0 w 5845175"/>
              <a:gd name="connsiteY3" fmla="*/ 5156276 h 5156276"/>
              <a:gd name="connsiteX4" fmla="*/ 0 w 5845175"/>
              <a:gd name="connsiteY4" fmla="*/ 0 h 51562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788025"/>
              <a:gd name="connsiteY0" fmla="*/ 0 h 5168976"/>
              <a:gd name="connsiteX1" fmla="*/ 5788025 w 5788025"/>
              <a:gd name="connsiteY1" fmla="*/ 6350 h 5168976"/>
              <a:gd name="connsiteX2" fmla="*/ 5788025 w 5788025"/>
              <a:gd name="connsiteY2" fmla="*/ 5168976 h 5168976"/>
              <a:gd name="connsiteX3" fmla="*/ 0 w 5788025"/>
              <a:gd name="connsiteY3" fmla="*/ 5156276 h 5168976"/>
              <a:gd name="connsiteX4" fmla="*/ 0 w 5788025"/>
              <a:gd name="connsiteY4" fmla="*/ 0 h 516897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  <a:gd name="connsiteX0" fmla="*/ 0 w 5895975"/>
              <a:gd name="connsiteY0" fmla="*/ 0 h 5162626"/>
              <a:gd name="connsiteX1" fmla="*/ 5788025 w 5895975"/>
              <a:gd name="connsiteY1" fmla="*/ 6350 h 5162626"/>
              <a:gd name="connsiteX2" fmla="*/ 5895975 w 5895975"/>
              <a:gd name="connsiteY2" fmla="*/ 5162626 h 5162626"/>
              <a:gd name="connsiteX3" fmla="*/ 0 w 5895975"/>
              <a:gd name="connsiteY3" fmla="*/ 5156276 h 5162626"/>
              <a:gd name="connsiteX4" fmla="*/ 0 w 5895975"/>
              <a:gd name="connsiteY4" fmla="*/ 0 h 51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975" h="5162626">
                <a:moveTo>
                  <a:pt x="0" y="0"/>
                </a:moveTo>
                <a:lnTo>
                  <a:pt x="5788025" y="6350"/>
                </a:lnTo>
                <a:cubicBezTo>
                  <a:pt x="4708320" y="1452059"/>
                  <a:pt x="4652194" y="3975276"/>
                  <a:pt x="5895975" y="5162626"/>
                </a:cubicBezTo>
                <a:lnTo>
                  <a:pt x="0" y="5156276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1" name="Shape 119">
            <a:extLst>
              <a:ext uri="{FF2B5EF4-FFF2-40B4-BE49-F238E27FC236}">
                <a16:creationId xmlns:a16="http://schemas.microsoft.com/office/drawing/2014/main" id="{62CEE4EE-730B-42AE-BCAA-2583EA639300}"/>
              </a:ext>
            </a:extLst>
          </p:cNvPr>
          <p:cNvSpPr/>
          <p:nvPr userDrawn="1"/>
        </p:nvSpPr>
        <p:spPr>
          <a:xfrm>
            <a:off x="4886943" y="-81438"/>
            <a:ext cx="4333535" cy="5322874"/>
          </a:xfrm>
          <a:custGeom>
            <a:avLst/>
            <a:gdLst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840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298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629 w 21504"/>
              <a:gd name="connsiteY4" fmla="*/ 55 h 21600"/>
              <a:gd name="connsiteX5" fmla="*/ 4597 w 21504"/>
              <a:gd name="connsiteY5" fmla="*/ 0 h 21600"/>
              <a:gd name="connsiteX0" fmla="*/ 4597 w 20679"/>
              <a:gd name="connsiteY0" fmla="*/ 0 h 21601"/>
              <a:gd name="connsiteX1" fmla="*/ 6 w 20679"/>
              <a:gd name="connsiteY1" fmla="*/ 11208 h 21601"/>
              <a:gd name="connsiteX2" fmla="*/ 3236 w 20679"/>
              <a:gd name="connsiteY2" fmla="*/ 21600 h 21601"/>
              <a:gd name="connsiteX3" fmla="*/ 20481 w 20679"/>
              <a:gd name="connsiteY3" fmla="*/ 21601 h 21601"/>
              <a:gd name="connsiteX4" fmla="*/ 20629 w 20679"/>
              <a:gd name="connsiteY4" fmla="*/ 55 h 21601"/>
              <a:gd name="connsiteX5" fmla="*/ 4597 w 20679"/>
              <a:gd name="connsiteY5" fmla="*/ 0 h 21601"/>
              <a:gd name="connsiteX0" fmla="*/ 4597 w 20689"/>
              <a:gd name="connsiteY0" fmla="*/ 0 h 21626"/>
              <a:gd name="connsiteX1" fmla="*/ 6 w 20689"/>
              <a:gd name="connsiteY1" fmla="*/ 11208 h 21626"/>
              <a:gd name="connsiteX2" fmla="*/ 3236 w 20689"/>
              <a:gd name="connsiteY2" fmla="*/ 21600 h 21626"/>
              <a:gd name="connsiteX3" fmla="*/ 20601 w 20689"/>
              <a:gd name="connsiteY3" fmla="*/ 21626 h 21626"/>
              <a:gd name="connsiteX4" fmla="*/ 20629 w 20689"/>
              <a:gd name="connsiteY4" fmla="*/ 55 h 21626"/>
              <a:gd name="connsiteX5" fmla="*/ 4597 w 20689"/>
              <a:gd name="connsiteY5" fmla="*/ 0 h 21626"/>
              <a:gd name="connsiteX0" fmla="*/ 4597 w 20731"/>
              <a:gd name="connsiteY0" fmla="*/ 0 h 21626"/>
              <a:gd name="connsiteX1" fmla="*/ 6 w 20731"/>
              <a:gd name="connsiteY1" fmla="*/ 11208 h 21626"/>
              <a:gd name="connsiteX2" fmla="*/ 3236 w 20731"/>
              <a:gd name="connsiteY2" fmla="*/ 21600 h 21626"/>
              <a:gd name="connsiteX3" fmla="*/ 20601 w 20731"/>
              <a:gd name="connsiteY3" fmla="*/ 21626 h 21626"/>
              <a:gd name="connsiteX4" fmla="*/ 20629 w 20731"/>
              <a:gd name="connsiteY4" fmla="*/ 55 h 21626"/>
              <a:gd name="connsiteX5" fmla="*/ 4597 w 20731"/>
              <a:gd name="connsiteY5" fmla="*/ 0 h 21626"/>
              <a:gd name="connsiteX0" fmla="*/ 4597 w 20790"/>
              <a:gd name="connsiteY0" fmla="*/ 0 h 21626"/>
              <a:gd name="connsiteX1" fmla="*/ 6 w 20790"/>
              <a:gd name="connsiteY1" fmla="*/ 11208 h 21626"/>
              <a:gd name="connsiteX2" fmla="*/ 3236 w 20790"/>
              <a:gd name="connsiteY2" fmla="*/ 21600 h 21626"/>
              <a:gd name="connsiteX3" fmla="*/ 20601 w 20790"/>
              <a:gd name="connsiteY3" fmla="*/ 21626 h 21626"/>
              <a:gd name="connsiteX4" fmla="*/ 20706 w 20790"/>
              <a:gd name="connsiteY4" fmla="*/ 88 h 21626"/>
              <a:gd name="connsiteX5" fmla="*/ 4597 w 20790"/>
              <a:gd name="connsiteY5" fmla="*/ 0 h 21626"/>
              <a:gd name="connsiteX0" fmla="*/ 4597 w 20918"/>
              <a:gd name="connsiteY0" fmla="*/ 0 h 21719"/>
              <a:gd name="connsiteX1" fmla="*/ 6 w 20918"/>
              <a:gd name="connsiteY1" fmla="*/ 11208 h 21719"/>
              <a:gd name="connsiteX2" fmla="*/ 3236 w 20918"/>
              <a:gd name="connsiteY2" fmla="*/ 21600 h 21719"/>
              <a:gd name="connsiteX3" fmla="*/ 20896 w 20918"/>
              <a:gd name="connsiteY3" fmla="*/ 21719 h 21719"/>
              <a:gd name="connsiteX4" fmla="*/ 20706 w 20918"/>
              <a:gd name="connsiteY4" fmla="*/ 88 h 21719"/>
              <a:gd name="connsiteX5" fmla="*/ 4597 w 20918"/>
              <a:gd name="connsiteY5" fmla="*/ 0 h 21719"/>
              <a:gd name="connsiteX0" fmla="*/ 4597 w 20978"/>
              <a:gd name="connsiteY0" fmla="*/ 68 h 21787"/>
              <a:gd name="connsiteX1" fmla="*/ 6 w 20978"/>
              <a:gd name="connsiteY1" fmla="*/ 11276 h 21787"/>
              <a:gd name="connsiteX2" fmla="*/ 3236 w 20978"/>
              <a:gd name="connsiteY2" fmla="*/ 21668 h 21787"/>
              <a:gd name="connsiteX3" fmla="*/ 20896 w 20978"/>
              <a:gd name="connsiteY3" fmla="*/ 21787 h 21787"/>
              <a:gd name="connsiteX4" fmla="*/ 20853 w 20978"/>
              <a:gd name="connsiteY4" fmla="*/ 0 h 21787"/>
              <a:gd name="connsiteX5" fmla="*/ 4597 w 20978"/>
              <a:gd name="connsiteY5" fmla="*/ 68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668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772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00 w 20973"/>
              <a:gd name="connsiteY0" fmla="*/ 42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42 h 21798"/>
              <a:gd name="connsiteX0" fmla="*/ 4500 w 20973"/>
              <a:gd name="connsiteY0" fmla="*/ 68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68 h 21798"/>
              <a:gd name="connsiteX0" fmla="*/ 4408 w 20973"/>
              <a:gd name="connsiteY0" fmla="*/ 0 h 21834"/>
              <a:gd name="connsiteX1" fmla="*/ 1 w 20973"/>
              <a:gd name="connsiteY1" fmla="*/ 11312 h 21834"/>
              <a:gd name="connsiteX2" fmla="*/ 4464 w 20973"/>
              <a:gd name="connsiteY2" fmla="*/ 21834 h 21834"/>
              <a:gd name="connsiteX3" fmla="*/ 20891 w 20973"/>
              <a:gd name="connsiteY3" fmla="*/ 21823 h 21834"/>
              <a:gd name="connsiteX4" fmla="*/ 20848 w 20973"/>
              <a:gd name="connsiteY4" fmla="*/ 36 h 21834"/>
              <a:gd name="connsiteX5" fmla="*/ 4408 w 20973"/>
              <a:gd name="connsiteY5" fmla="*/ 0 h 21834"/>
              <a:gd name="connsiteX0" fmla="*/ 4408 w 20973"/>
              <a:gd name="connsiteY0" fmla="*/ 16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408 w 20973"/>
              <a:gd name="connsiteY5" fmla="*/ 16 h 21798"/>
              <a:gd name="connsiteX0" fmla="*/ 4408 w 20973"/>
              <a:gd name="connsiteY0" fmla="*/ 0 h 21782"/>
              <a:gd name="connsiteX1" fmla="*/ 1 w 20973"/>
              <a:gd name="connsiteY1" fmla="*/ 11260 h 21782"/>
              <a:gd name="connsiteX2" fmla="*/ 4464 w 20973"/>
              <a:gd name="connsiteY2" fmla="*/ 21782 h 21782"/>
              <a:gd name="connsiteX3" fmla="*/ 20891 w 20973"/>
              <a:gd name="connsiteY3" fmla="*/ 21771 h 21782"/>
              <a:gd name="connsiteX4" fmla="*/ 20848 w 20973"/>
              <a:gd name="connsiteY4" fmla="*/ 36 h 21782"/>
              <a:gd name="connsiteX5" fmla="*/ 4408 w 20973"/>
              <a:gd name="connsiteY5" fmla="*/ 0 h 21782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9 w 21037"/>
              <a:gd name="connsiteY0" fmla="*/ 16 h 21798"/>
              <a:gd name="connsiteX1" fmla="*/ 2 w 21037"/>
              <a:gd name="connsiteY1" fmla="*/ 11276 h 21798"/>
              <a:gd name="connsiteX2" fmla="*/ 4465 w 21037"/>
              <a:gd name="connsiteY2" fmla="*/ 21798 h 21798"/>
              <a:gd name="connsiteX3" fmla="*/ 20892 w 21037"/>
              <a:gd name="connsiteY3" fmla="*/ 21787 h 21798"/>
              <a:gd name="connsiteX4" fmla="*/ 20941 w 21037"/>
              <a:gd name="connsiteY4" fmla="*/ 0 h 21798"/>
              <a:gd name="connsiteX5" fmla="*/ 4409 w 21037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" h="21798" extrusionOk="0">
                <a:moveTo>
                  <a:pt x="4408" y="16"/>
                </a:moveTo>
                <a:cubicBezTo>
                  <a:pt x="1720" y="3360"/>
                  <a:pt x="-8" y="7646"/>
                  <a:pt x="1" y="11276"/>
                </a:cubicBezTo>
                <a:cubicBezTo>
                  <a:pt x="10" y="14906"/>
                  <a:pt x="1944" y="18739"/>
                  <a:pt x="4464" y="21798"/>
                </a:cubicBezTo>
                <a:lnTo>
                  <a:pt x="20891" y="21787"/>
                </a:lnTo>
                <a:cubicBezTo>
                  <a:pt x="20941" y="14638"/>
                  <a:pt x="21161" y="7174"/>
                  <a:pt x="20940" y="0"/>
                </a:cubicBezTo>
                <a:lnTo>
                  <a:pt x="4408" y="16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/>
          </a:p>
        </p:txBody>
      </p:sp>
      <p:grpSp>
        <p:nvGrpSpPr>
          <p:cNvPr id="14" name="Groeperen 22">
            <a:extLst>
              <a:ext uri="{FF2B5EF4-FFF2-40B4-BE49-F238E27FC236}">
                <a16:creationId xmlns:a16="http://schemas.microsoft.com/office/drawing/2014/main" id="{67DA64B9-46DB-4F14-B5B4-8625A77789A3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16" name="Groeperen 23">
              <a:extLst>
                <a:ext uri="{FF2B5EF4-FFF2-40B4-BE49-F238E27FC236}">
                  <a16:creationId xmlns:a16="http://schemas.microsoft.com/office/drawing/2014/main" id="{6A17E961-862B-4598-A4E3-1A311B7C91D4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A1D6B74B-617D-4DAF-96BC-8BA41FC840D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2E5D4E8-AF34-452B-96D8-219F9521F60C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5386BC7B-3F34-432C-8DB4-3F290BF59F11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5E7F2108-88F9-4E89-83E5-4225CEA1BB9A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4D20D48-A588-4C66-B2FA-B23D534C7B59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19129613-E3D8-47CF-A2DF-049B21D44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5652" y="2231255"/>
            <a:ext cx="3579747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25" name="Tijdelijke aanduiding voor tekst 12">
            <a:extLst>
              <a:ext uri="{FF2B5EF4-FFF2-40B4-BE49-F238E27FC236}">
                <a16:creationId xmlns:a16="http://schemas.microsoft.com/office/drawing/2014/main" id="{6B56E5B9-665E-40AC-9848-47D9E23C80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6000" y="1980000"/>
            <a:ext cx="3579746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solidFill>
                  <a:schemeClr val="bg1"/>
                </a:solidFill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55D9E614-A07D-44C2-AAA1-319BFF8E62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64000" y="3168000"/>
            <a:ext cx="3275013" cy="80240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8" name="Tijdelijke aanduiding voor afbeelding 17">
            <a:extLst>
              <a:ext uri="{FF2B5EF4-FFF2-40B4-BE49-F238E27FC236}">
                <a16:creationId xmlns:a16="http://schemas.microsoft.com/office/drawing/2014/main" id="{086B4604-200E-4B32-A096-8E743D4CE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140000"/>
            <a:ext cx="1728000" cy="756000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r>
              <a:rPr lang="nl-NL" dirty="0"/>
              <a:t>Voeg hier het Talpa Network logo toe</a:t>
            </a:r>
          </a:p>
        </p:txBody>
      </p:sp>
    </p:spTree>
    <p:extLst>
      <p:ext uri="{BB962C8B-B14F-4D97-AF65-F5344CB8AC3E}">
        <p14:creationId xmlns:p14="http://schemas.microsoft.com/office/powerpoint/2010/main" val="40028253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groen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38B464EB-EF23-4336-8846-2B43A54982AC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26265FBD-EAAA-4812-86DC-74B034E3BC3C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DB1CABEC-E0FD-4D7E-9F39-72850AEE7015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4B2C260F-1E53-4108-BDF3-61916D884E5D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0466C33-321A-41CA-B8AC-99A2C2206654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2DE61EB-3467-4833-8CA5-FC87A3930031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D0FD590-8717-4BFA-8F70-C147A2E09A24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D9152920-794F-414D-A712-47A1BC8F6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5749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gel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13654EC2-F8E2-448D-9706-60D5DC0A447D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155C4DAB-AF06-4E70-B9E1-7FA1AD83EEA3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13E831B-1846-4D5F-8A24-E81731E4889C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960A394-EB37-4EB6-A067-345F3889430B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967A651-73D4-4156-808D-1309C1FEC57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24F3A39-1BE5-4C46-AF8A-A096C6D00B5E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84AF5ADD-EEA4-4FCF-BD6F-C23B0410B0E4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66041801-AB61-497E-BC42-174D17CB3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87698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rod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5A6C7F4D-D6F0-42BE-AD67-A9C8E46AF321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D2A5640A-1515-4FF5-A319-04C43C04FA9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6DEBDDAE-CA9A-4085-A174-9A15AB94D34B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EBBCCEF5-0567-4777-BBFE-DA2E46E966FD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CE19F5AE-7077-434D-8ABB-C9F94E7AD3F4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786E805-B66F-4636-A9FB-0BDC0B8A7E86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8C02618-310F-4E2C-B9EB-33D8968D10F6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B4672DF3-5A7B-45CA-AE50-5EA53C0E8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5918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paars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3E428252-AE41-46B3-A88D-F0E5B83D6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8041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blauw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0B0BBC74-9972-49C4-B951-F33751063076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95046D6-7370-4B62-8591-317ABCEC7E29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84ACBB1-4B29-4406-BD50-26715AB2C03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643D39C-1099-43A7-8BCC-23C6BFE1B10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73F7233-ECF4-4B77-8B35-6D984BF5D14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517F7C0-7B06-45EC-AE8F-2C35D32F6D4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B2BD712-1A7A-4CA5-9D8C-7ABDD6193D68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E9493649-30E1-4FE1-8405-AB2190590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54523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groen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EE649E9F-20BF-4282-88FA-3502565A6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8164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gel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0B0BBC74-9972-49C4-B951-F33751063076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95046D6-7370-4B62-8591-317ABCEC7E29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84ACBB1-4B29-4406-BD50-26715AB2C03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643D39C-1099-43A7-8BCC-23C6BFE1B10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73F7233-ECF4-4B77-8B35-6D984BF5D14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517F7C0-7B06-45EC-AE8F-2C35D32F6D4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B2BD712-1A7A-4CA5-9D8C-7ABDD6193D68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5D12E376-9222-48FB-B7C0-8B97D6371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49755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Kleine rod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-1836000"/>
            <a:ext cx="3605687" cy="3605687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EAB55439-E4FE-4D7E-9279-D361539BD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257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paarse bol bovenaa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68578" y="-1836000"/>
            <a:ext cx="4680000" cy="4680000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5C5C51EB-A67E-48F9-B89D-4F046DCB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8557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blauw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70000" y="-1836001"/>
            <a:ext cx="4680000" cy="46800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0B0BBC74-9972-49C4-B951-F33751063076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95046D6-7370-4B62-8591-317ABCEC7E29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84ACBB1-4B29-4406-BD50-26715AB2C03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643D39C-1099-43A7-8BCC-23C6BFE1B10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73F7233-ECF4-4B77-8B35-6D984BF5D14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517F7C0-7B06-45EC-AE8F-2C35D32F6D4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B2BD712-1A7A-4CA5-9D8C-7ABDD6193D68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36A346B9-1019-404F-856B-9DE11950F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06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afbeelding rechts + zwarte 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19">
            <a:extLst>
              <a:ext uri="{FF2B5EF4-FFF2-40B4-BE49-F238E27FC236}">
                <a16:creationId xmlns:a16="http://schemas.microsoft.com/office/drawing/2014/main" id="{62CEE4EE-730B-42AE-BCAA-2583EA639300}"/>
              </a:ext>
            </a:extLst>
          </p:cNvPr>
          <p:cNvSpPr/>
          <p:nvPr userDrawn="1"/>
        </p:nvSpPr>
        <p:spPr>
          <a:xfrm rot="10800000">
            <a:off x="-67844" y="-81438"/>
            <a:ext cx="4333535" cy="5322874"/>
          </a:xfrm>
          <a:custGeom>
            <a:avLst/>
            <a:gdLst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840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298 w 21504"/>
              <a:gd name="connsiteY4" fmla="*/ 55 h 21600"/>
              <a:gd name="connsiteX5" fmla="*/ 4597 w 21504"/>
              <a:gd name="connsiteY5" fmla="*/ 0 h 21600"/>
              <a:gd name="connsiteX0" fmla="*/ 4597 w 21504"/>
              <a:gd name="connsiteY0" fmla="*/ 0 h 21600"/>
              <a:gd name="connsiteX1" fmla="*/ 6 w 21504"/>
              <a:gd name="connsiteY1" fmla="*/ 11208 h 21600"/>
              <a:gd name="connsiteX2" fmla="*/ 3236 w 21504"/>
              <a:gd name="connsiteY2" fmla="*/ 21600 h 21600"/>
              <a:gd name="connsiteX3" fmla="*/ 21504 w 21504"/>
              <a:gd name="connsiteY3" fmla="*/ 21576 h 21600"/>
              <a:gd name="connsiteX4" fmla="*/ 20629 w 21504"/>
              <a:gd name="connsiteY4" fmla="*/ 55 h 21600"/>
              <a:gd name="connsiteX5" fmla="*/ 4597 w 21504"/>
              <a:gd name="connsiteY5" fmla="*/ 0 h 21600"/>
              <a:gd name="connsiteX0" fmla="*/ 4597 w 20679"/>
              <a:gd name="connsiteY0" fmla="*/ 0 h 21601"/>
              <a:gd name="connsiteX1" fmla="*/ 6 w 20679"/>
              <a:gd name="connsiteY1" fmla="*/ 11208 h 21601"/>
              <a:gd name="connsiteX2" fmla="*/ 3236 w 20679"/>
              <a:gd name="connsiteY2" fmla="*/ 21600 h 21601"/>
              <a:gd name="connsiteX3" fmla="*/ 20481 w 20679"/>
              <a:gd name="connsiteY3" fmla="*/ 21601 h 21601"/>
              <a:gd name="connsiteX4" fmla="*/ 20629 w 20679"/>
              <a:gd name="connsiteY4" fmla="*/ 55 h 21601"/>
              <a:gd name="connsiteX5" fmla="*/ 4597 w 20679"/>
              <a:gd name="connsiteY5" fmla="*/ 0 h 21601"/>
              <a:gd name="connsiteX0" fmla="*/ 4597 w 20689"/>
              <a:gd name="connsiteY0" fmla="*/ 0 h 21626"/>
              <a:gd name="connsiteX1" fmla="*/ 6 w 20689"/>
              <a:gd name="connsiteY1" fmla="*/ 11208 h 21626"/>
              <a:gd name="connsiteX2" fmla="*/ 3236 w 20689"/>
              <a:gd name="connsiteY2" fmla="*/ 21600 h 21626"/>
              <a:gd name="connsiteX3" fmla="*/ 20601 w 20689"/>
              <a:gd name="connsiteY3" fmla="*/ 21626 h 21626"/>
              <a:gd name="connsiteX4" fmla="*/ 20629 w 20689"/>
              <a:gd name="connsiteY4" fmla="*/ 55 h 21626"/>
              <a:gd name="connsiteX5" fmla="*/ 4597 w 20689"/>
              <a:gd name="connsiteY5" fmla="*/ 0 h 21626"/>
              <a:gd name="connsiteX0" fmla="*/ 4597 w 20731"/>
              <a:gd name="connsiteY0" fmla="*/ 0 h 21626"/>
              <a:gd name="connsiteX1" fmla="*/ 6 w 20731"/>
              <a:gd name="connsiteY1" fmla="*/ 11208 h 21626"/>
              <a:gd name="connsiteX2" fmla="*/ 3236 w 20731"/>
              <a:gd name="connsiteY2" fmla="*/ 21600 h 21626"/>
              <a:gd name="connsiteX3" fmla="*/ 20601 w 20731"/>
              <a:gd name="connsiteY3" fmla="*/ 21626 h 21626"/>
              <a:gd name="connsiteX4" fmla="*/ 20629 w 20731"/>
              <a:gd name="connsiteY4" fmla="*/ 55 h 21626"/>
              <a:gd name="connsiteX5" fmla="*/ 4597 w 20731"/>
              <a:gd name="connsiteY5" fmla="*/ 0 h 21626"/>
              <a:gd name="connsiteX0" fmla="*/ 4597 w 20790"/>
              <a:gd name="connsiteY0" fmla="*/ 0 h 21626"/>
              <a:gd name="connsiteX1" fmla="*/ 6 w 20790"/>
              <a:gd name="connsiteY1" fmla="*/ 11208 h 21626"/>
              <a:gd name="connsiteX2" fmla="*/ 3236 w 20790"/>
              <a:gd name="connsiteY2" fmla="*/ 21600 h 21626"/>
              <a:gd name="connsiteX3" fmla="*/ 20601 w 20790"/>
              <a:gd name="connsiteY3" fmla="*/ 21626 h 21626"/>
              <a:gd name="connsiteX4" fmla="*/ 20706 w 20790"/>
              <a:gd name="connsiteY4" fmla="*/ 88 h 21626"/>
              <a:gd name="connsiteX5" fmla="*/ 4597 w 20790"/>
              <a:gd name="connsiteY5" fmla="*/ 0 h 21626"/>
              <a:gd name="connsiteX0" fmla="*/ 4597 w 20918"/>
              <a:gd name="connsiteY0" fmla="*/ 0 h 21719"/>
              <a:gd name="connsiteX1" fmla="*/ 6 w 20918"/>
              <a:gd name="connsiteY1" fmla="*/ 11208 h 21719"/>
              <a:gd name="connsiteX2" fmla="*/ 3236 w 20918"/>
              <a:gd name="connsiteY2" fmla="*/ 21600 h 21719"/>
              <a:gd name="connsiteX3" fmla="*/ 20896 w 20918"/>
              <a:gd name="connsiteY3" fmla="*/ 21719 h 21719"/>
              <a:gd name="connsiteX4" fmla="*/ 20706 w 20918"/>
              <a:gd name="connsiteY4" fmla="*/ 88 h 21719"/>
              <a:gd name="connsiteX5" fmla="*/ 4597 w 20918"/>
              <a:gd name="connsiteY5" fmla="*/ 0 h 21719"/>
              <a:gd name="connsiteX0" fmla="*/ 4597 w 20978"/>
              <a:gd name="connsiteY0" fmla="*/ 68 h 21787"/>
              <a:gd name="connsiteX1" fmla="*/ 6 w 20978"/>
              <a:gd name="connsiteY1" fmla="*/ 11276 h 21787"/>
              <a:gd name="connsiteX2" fmla="*/ 3236 w 20978"/>
              <a:gd name="connsiteY2" fmla="*/ 21668 h 21787"/>
              <a:gd name="connsiteX3" fmla="*/ 20896 w 20978"/>
              <a:gd name="connsiteY3" fmla="*/ 21787 h 21787"/>
              <a:gd name="connsiteX4" fmla="*/ 20853 w 20978"/>
              <a:gd name="connsiteY4" fmla="*/ 0 h 21787"/>
              <a:gd name="connsiteX5" fmla="*/ 4597 w 20978"/>
              <a:gd name="connsiteY5" fmla="*/ 68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668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22 w 20995"/>
              <a:gd name="connsiteY0" fmla="*/ 42 h 21787"/>
              <a:gd name="connsiteX1" fmla="*/ 23 w 20995"/>
              <a:gd name="connsiteY1" fmla="*/ 11276 h 21787"/>
              <a:gd name="connsiteX2" fmla="*/ 3253 w 20995"/>
              <a:gd name="connsiteY2" fmla="*/ 21772 h 21787"/>
              <a:gd name="connsiteX3" fmla="*/ 20913 w 20995"/>
              <a:gd name="connsiteY3" fmla="*/ 21787 h 21787"/>
              <a:gd name="connsiteX4" fmla="*/ 20870 w 20995"/>
              <a:gd name="connsiteY4" fmla="*/ 0 h 21787"/>
              <a:gd name="connsiteX5" fmla="*/ 4522 w 20995"/>
              <a:gd name="connsiteY5" fmla="*/ 42 h 21787"/>
              <a:gd name="connsiteX0" fmla="*/ 4500 w 20973"/>
              <a:gd name="connsiteY0" fmla="*/ 42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42 h 21798"/>
              <a:gd name="connsiteX0" fmla="*/ 4500 w 20973"/>
              <a:gd name="connsiteY0" fmla="*/ 68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500 w 20973"/>
              <a:gd name="connsiteY5" fmla="*/ 68 h 21798"/>
              <a:gd name="connsiteX0" fmla="*/ 4408 w 20973"/>
              <a:gd name="connsiteY0" fmla="*/ 0 h 21834"/>
              <a:gd name="connsiteX1" fmla="*/ 1 w 20973"/>
              <a:gd name="connsiteY1" fmla="*/ 11312 h 21834"/>
              <a:gd name="connsiteX2" fmla="*/ 4464 w 20973"/>
              <a:gd name="connsiteY2" fmla="*/ 21834 h 21834"/>
              <a:gd name="connsiteX3" fmla="*/ 20891 w 20973"/>
              <a:gd name="connsiteY3" fmla="*/ 21823 h 21834"/>
              <a:gd name="connsiteX4" fmla="*/ 20848 w 20973"/>
              <a:gd name="connsiteY4" fmla="*/ 36 h 21834"/>
              <a:gd name="connsiteX5" fmla="*/ 4408 w 20973"/>
              <a:gd name="connsiteY5" fmla="*/ 0 h 21834"/>
              <a:gd name="connsiteX0" fmla="*/ 4408 w 20973"/>
              <a:gd name="connsiteY0" fmla="*/ 16 h 21798"/>
              <a:gd name="connsiteX1" fmla="*/ 1 w 20973"/>
              <a:gd name="connsiteY1" fmla="*/ 11276 h 21798"/>
              <a:gd name="connsiteX2" fmla="*/ 4464 w 20973"/>
              <a:gd name="connsiteY2" fmla="*/ 21798 h 21798"/>
              <a:gd name="connsiteX3" fmla="*/ 20891 w 20973"/>
              <a:gd name="connsiteY3" fmla="*/ 21787 h 21798"/>
              <a:gd name="connsiteX4" fmla="*/ 20848 w 20973"/>
              <a:gd name="connsiteY4" fmla="*/ 0 h 21798"/>
              <a:gd name="connsiteX5" fmla="*/ 4408 w 20973"/>
              <a:gd name="connsiteY5" fmla="*/ 16 h 21798"/>
              <a:gd name="connsiteX0" fmla="*/ 4408 w 20973"/>
              <a:gd name="connsiteY0" fmla="*/ 0 h 21782"/>
              <a:gd name="connsiteX1" fmla="*/ 1 w 20973"/>
              <a:gd name="connsiteY1" fmla="*/ 11260 h 21782"/>
              <a:gd name="connsiteX2" fmla="*/ 4464 w 20973"/>
              <a:gd name="connsiteY2" fmla="*/ 21782 h 21782"/>
              <a:gd name="connsiteX3" fmla="*/ 20891 w 20973"/>
              <a:gd name="connsiteY3" fmla="*/ 21771 h 21782"/>
              <a:gd name="connsiteX4" fmla="*/ 20848 w 20973"/>
              <a:gd name="connsiteY4" fmla="*/ 36 h 21782"/>
              <a:gd name="connsiteX5" fmla="*/ 4408 w 20973"/>
              <a:gd name="connsiteY5" fmla="*/ 0 h 21782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9 w 21037"/>
              <a:gd name="connsiteY0" fmla="*/ 16 h 21798"/>
              <a:gd name="connsiteX1" fmla="*/ 2 w 21037"/>
              <a:gd name="connsiteY1" fmla="*/ 11276 h 21798"/>
              <a:gd name="connsiteX2" fmla="*/ 4465 w 21037"/>
              <a:gd name="connsiteY2" fmla="*/ 21798 h 21798"/>
              <a:gd name="connsiteX3" fmla="*/ 20892 w 21037"/>
              <a:gd name="connsiteY3" fmla="*/ 21787 h 21798"/>
              <a:gd name="connsiteX4" fmla="*/ 20941 w 21037"/>
              <a:gd name="connsiteY4" fmla="*/ 0 h 21798"/>
              <a:gd name="connsiteX5" fmla="*/ 4409 w 21037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  <a:gd name="connsiteX0" fmla="*/ 4408 w 21036"/>
              <a:gd name="connsiteY0" fmla="*/ 16 h 21798"/>
              <a:gd name="connsiteX1" fmla="*/ 1 w 21036"/>
              <a:gd name="connsiteY1" fmla="*/ 11276 h 21798"/>
              <a:gd name="connsiteX2" fmla="*/ 4464 w 21036"/>
              <a:gd name="connsiteY2" fmla="*/ 21798 h 21798"/>
              <a:gd name="connsiteX3" fmla="*/ 20891 w 21036"/>
              <a:gd name="connsiteY3" fmla="*/ 21787 h 21798"/>
              <a:gd name="connsiteX4" fmla="*/ 20940 w 21036"/>
              <a:gd name="connsiteY4" fmla="*/ 0 h 21798"/>
              <a:gd name="connsiteX5" fmla="*/ 4408 w 21036"/>
              <a:gd name="connsiteY5" fmla="*/ 16 h 2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" h="21798" extrusionOk="0">
                <a:moveTo>
                  <a:pt x="4408" y="16"/>
                </a:moveTo>
                <a:cubicBezTo>
                  <a:pt x="1720" y="3360"/>
                  <a:pt x="-8" y="7646"/>
                  <a:pt x="1" y="11276"/>
                </a:cubicBezTo>
                <a:cubicBezTo>
                  <a:pt x="10" y="14906"/>
                  <a:pt x="1944" y="18739"/>
                  <a:pt x="4464" y="21798"/>
                </a:cubicBezTo>
                <a:lnTo>
                  <a:pt x="20891" y="21787"/>
                </a:lnTo>
                <a:cubicBezTo>
                  <a:pt x="20941" y="14638"/>
                  <a:pt x="21161" y="7174"/>
                  <a:pt x="20940" y="0"/>
                </a:cubicBezTo>
                <a:lnTo>
                  <a:pt x="4408" y="16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/>
          </a:p>
        </p:txBody>
      </p:sp>
      <p:grpSp>
        <p:nvGrpSpPr>
          <p:cNvPr id="16" name="Groeperen 23">
            <a:extLst>
              <a:ext uri="{FF2B5EF4-FFF2-40B4-BE49-F238E27FC236}">
                <a16:creationId xmlns:a16="http://schemas.microsoft.com/office/drawing/2014/main" id="{6A17E961-862B-4598-A4E3-1A311B7C91D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1D6B74B-617D-4DAF-96BC-8BA41FC840D9}"/>
                </a:ext>
              </a:extLst>
            </p:cNvPr>
            <p:cNvSpPr/>
            <p:nvPr userDrawn="1"/>
          </p:nvSpPr>
          <p:spPr>
            <a:xfrm>
              <a:off x="-3454402" y="-3579903"/>
              <a:ext cx="31276150" cy="3541191"/>
            </a:xfrm>
            <a:prstGeom prst="rect">
              <a:avLst/>
            </a:prstGeom>
            <a:solidFill>
              <a:srgbClr val="F4F4F4">
                <a:alpha val="8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2E5D4E8-AF34-452B-96D8-219F9521F60C}"/>
                </a:ext>
              </a:extLst>
            </p:cNvPr>
            <p:cNvSpPr/>
            <p:nvPr userDrawn="1"/>
          </p:nvSpPr>
          <p:spPr>
            <a:xfrm>
              <a:off x="-3454401" y="13729012"/>
              <a:ext cx="31276151" cy="3568745"/>
            </a:xfrm>
            <a:prstGeom prst="rect">
              <a:avLst/>
            </a:prstGeom>
            <a:solidFill>
              <a:srgbClr val="F4F4F4">
                <a:alpha val="8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386BC7B-3F34-432C-8DB4-3F290BF59F11}"/>
                </a:ext>
              </a:extLst>
            </p:cNvPr>
            <p:cNvSpPr/>
            <p:nvPr userDrawn="1"/>
          </p:nvSpPr>
          <p:spPr>
            <a:xfrm>
              <a:off x="-3454402" y="-38712"/>
              <a:ext cx="3427735" cy="13767725"/>
            </a:xfrm>
            <a:prstGeom prst="rect">
              <a:avLst/>
            </a:prstGeom>
            <a:solidFill>
              <a:srgbClr val="F4F4F4">
                <a:alpha val="8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E7F2108-88F9-4E89-83E5-4225CEA1BB9A}"/>
                </a:ext>
              </a:extLst>
            </p:cNvPr>
            <p:cNvSpPr/>
            <p:nvPr userDrawn="1"/>
          </p:nvSpPr>
          <p:spPr>
            <a:xfrm>
              <a:off x="24394019" y="-38712"/>
              <a:ext cx="3427732" cy="13768389"/>
            </a:xfrm>
            <a:prstGeom prst="rect">
              <a:avLst/>
            </a:prstGeom>
            <a:solidFill>
              <a:srgbClr val="F4F4F4">
                <a:alpha val="8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19129613-E3D8-47CF-A2DF-049B21D44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800" y="2232000"/>
            <a:ext cx="3579747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25" name="Tijdelijke aanduiding voor tekst 12">
            <a:extLst>
              <a:ext uri="{FF2B5EF4-FFF2-40B4-BE49-F238E27FC236}">
                <a16:creationId xmlns:a16="http://schemas.microsoft.com/office/drawing/2014/main" id="{6B56E5B9-665E-40AC-9848-47D9E23C80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800" y="1980000"/>
            <a:ext cx="3579746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solidFill>
                  <a:schemeClr val="bg1"/>
                </a:solidFill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55D9E614-A07D-44C2-AAA1-319BFF8E62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800" y="3168000"/>
            <a:ext cx="3275013" cy="80240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8" name="Tijdelijke aanduiding voor afbeelding 17">
            <a:extLst>
              <a:ext uri="{FF2B5EF4-FFF2-40B4-BE49-F238E27FC236}">
                <a16:creationId xmlns:a16="http://schemas.microsoft.com/office/drawing/2014/main" id="{086B4604-200E-4B32-A096-8E743D4CE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4140000"/>
            <a:ext cx="1728000" cy="75600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hier het  Talpa Network logo toe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CDFE6C-A764-42DA-AC19-2EE096A4E9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56796" y="-20083"/>
            <a:ext cx="5803962" cy="5190388"/>
          </a:xfrm>
          <a:custGeom>
            <a:avLst/>
            <a:gdLst>
              <a:gd name="connsiteX0" fmla="*/ 0 w 5897562"/>
              <a:gd name="connsiteY0" fmla="*/ 0 h 5183188"/>
              <a:gd name="connsiteX1" fmla="*/ 5897562 w 5897562"/>
              <a:gd name="connsiteY1" fmla="*/ 0 h 5183188"/>
              <a:gd name="connsiteX2" fmla="*/ 5897562 w 5897562"/>
              <a:gd name="connsiteY2" fmla="*/ 5183188 h 5183188"/>
              <a:gd name="connsiteX3" fmla="*/ 0 w 5897562"/>
              <a:gd name="connsiteY3" fmla="*/ 5183188 h 5183188"/>
              <a:gd name="connsiteX4" fmla="*/ 0 w 5897562"/>
              <a:gd name="connsiteY4" fmla="*/ 0 h 5183188"/>
              <a:gd name="connsiteX0" fmla="*/ 0 w 5897562"/>
              <a:gd name="connsiteY0" fmla="*/ 0 h 5183188"/>
              <a:gd name="connsiteX1" fmla="*/ 5897562 w 5897562"/>
              <a:gd name="connsiteY1" fmla="*/ 0 h 5183188"/>
              <a:gd name="connsiteX2" fmla="*/ 5897562 w 5897562"/>
              <a:gd name="connsiteY2" fmla="*/ 5183188 h 5183188"/>
              <a:gd name="connsiteX3" fmla="*/ 0 w 5897562"/>
              <a:gd name="connsiteY3" fmla="*/ 5183188 h 5183188"/>
              <a:gd name="connsiteX4" fmla="*/ 0 w 5897562"/>
              <a:gd name="connsiteY4" fmla="*/ 0 h 5183188"/>
              <a:gd name="connsiteX0" fmla="*/ 0 w 5897562"/>
              <a:gd name="connsiteY0" fmla="*/ 0 h 5183188"/>
              <a:gd name="connsiteX1" fmla="*/ 5897562 w 5897562"/>
              <a:gd name="connsiteY1" fmla="*/ 0 h 5183188"/>
              <a:gd name="connsiteX2" fmla="*/ 5897562 w 5897562"/>
              <a:gd name="connsiteY2" fmla="*/ 5183188 h 5183188"/>
              <a:gd name="connsiteX3" fmla="*/ 0 w 5897562"/>
              <a:gd name="connsiteY3" fmla="*/ 5183188 h 5183188"/>
              <a:gd name="connsiteX4" fmla="*/ 0 w 5897562"/>
              <a:gd name="connsiteY4" fmla="*/ 0 h 5183188"/>
              <a:gd name="connsiteX0" fmla="*/ 0 w 5897562"/>
              <a:gd name="connsiteY0" fmla="*/ 0 h 5197588"/>
              <a:gd name="connsiteX1" fmla="*/ 5897562 w 5897562"/>
              <a:gd name="connsiteY1" fmla="*/ 0 h 5197588"/>
              <a:gd name="connsiteX2" fmla="*/ 5897562 w 5897562"/>
              <a:gd name="connsiteY2" fmla="*/ 5183188 h 5197588"/>
              <a:gd name="connsiteX3" fmla="*/ 50400 w 5897562"/>
              <a:gd name="connsiteY3" fmla="*/ 5197588 h 5197588"/>
              <a:gd name="connsiteX4" fmla="*/ 0 w 5897562"/>
              <a:gd name="connsiteY4" fmla="*/ 0 h 5197588"/>
              <a:gd name="connsiteX0" fmla="*/ 43200 w 5847162"/>
              <a:gd name="connsiteY0" fmla="*/ 0 h 5211988"/>
              <a:gd name="connsiteX1" fmla="*/ 5847162 w 5847162"/>
              <a:gd name="connsiteY1" fmla="*/ 14400 h 5211988"/>
              <a:gd name="connsiteX2" fmla="*/ 5847162 w 5847162"/>
              <a:gd name="connsiteY2" fmla="*/ 5197588 h 5211988"/>
              <a:gd name="connsiteX3" fmla="*/ 0 w 5847162"/>
              <a:gd name="connsiteY3" fmla="*/ 5211988 h 5211988"/>
              <a:gd name="connsiteX4" fmla="*/ 43200 w 5847162"/>
              <a:gd name="connsiteY4" fmla="*/ 0 h 5211988"/>
              <a:gd name="connsiteX0" fmla="*/ 43200 w 5847162"/>
              <a:gd name="connsiteY0" fmla="*/ 0 h 5211988"/>
              <a:gd name="connsiteX1" fmla="*/ 5847162 w 5847162"/>
              <a:gd name="connsiteY1" fmla="*/ 14400 h 5211988"/>
              <a:gd name="connsiteX2" fmla="*/ 5847162 w 5847162"/>
              <a:gd name="connsiteY2" fmla="*/ 5197588 h 5211988"/>
              <a:gd name="connsiteX3" fmla="*/ 0 w 5847162"/>
              <a:gd name="connsiteY3" fmla="*/ 5211988 h 5211988"/>
              <a:gd name="connsiteX4" fmla="*/ 43200 w 5847162"/>
              <a:gd name="connsiteY4" fmla="*/ 0 h 5211988"/>
              <a:gd name="connsiteX0" fmla="*/ 43200 w 5847162"/>
              <a:gd name="connsiteY0" fmla="*/ 0 h 5211988"/>
              <a:gd name="connsiteX1" fmla="*/ 5847162 w 5847162"/>
              <a:gd name="connsiteY1" fmla="*/ 14400 h 5211988"/>
              <a:gd name="connsiteX2" fmla="*/ 5847162 w 5847162"/>
              <a:gd name="connsiteY2" fmla="*/ 5197588 h 5211988"/>
              <a:gd name="connsiteX3" fmla="*/ 0 w 5847162"/>
              <a:gd name="connsiteY3" fmla="*/ 5211988 h 5211988"/>
              <a:gd name="connsiteX4" fmla="*/ 43200 w 5847162"/>
              <a:gd name="connsiteY4" fmla="*/ 0 h 5211988"/>
              <a:gd name="connsiteX0" fmla="*/ 7200 w 5811162"/>
              <a:gd name="connsiteY0" fmla="*/ 0 h 5204788"/>
              <a:gd name="connsiteX1" fmla="*/ 5811162 w 5811162"/>
              <a:gd name="connsiteY1" fmla="*/ 14400 h 5204788"/>
              <a:gd name="connsiteX2" fmla="*/ 5811162 w 5811162"/>
              <a:gd name="connsiteY2" fmla="*/ 5197588 h 5204788"/>
              <a:gd name="connsiteX3" fmla="*/ 0 w 5811162"/>
              <a:gd name="connsiteY3" fmla="*/ 5204788 h 5204788"/>
              <a:gd name="connsiteX4" fmla="*/ 7200 w 5811162"/>
              <a:gd name="connsiteY4" fmla="*/ 0 h 5204788"/>
              <a:gd name="connsiteX0" fmla="*/ 7200 w 5811162"/>
              <a:gd name="connsiteY0" fmla="*/ 0 h 5204788"/>
              <a:gd name="connsiteX1" fmla="*/ 5811162 w 5811162"/>
              <a:gd name="connsiteY1" fmla="*/ 14400 h 5204788"/>
              <a:gd name="connsiteX2" fmla="*/ 5811162 w 5811162"/>
              <a:gd name="connsiteY2" fmla="*/ 5197588 h 5204788"/>
              <a:gd name="connsiteX3" fmla="*/ 0 w 5811162"/>
              <a:gd name="connsiteY3" fmla="*/ 5204788 h 5204788"/>
              <a:gd name="connsiteX4" fmla="*/ 7200 w 5811162"/>
              <a:gd name="connsiteY4" fmla="*/ 0 h 5204788"/>
              <a:gd name="connsiteX0" fmla="*/ 7200 w 5811162"/>
              <a:gd name="connsiteY0" fmla="*/ 0 h 5204788"/>
              <a:gd name="connsiteX1" fmla="*/ 5811162 w 5811162"/>
              <a:gd name="connsiteY1" fmla="*/ 14400 h 5204788"/>
              <a:gd name="connsiteX2" fmla="*/ 5811162 w 5811162"/>
              <a:gd name="connsiteY2" fmla="*/ 5197588 h 5204788"/>
              <a:gd name="connsiteX3" fmla="*/ 0 w 5811162"/>
              <a:gd name="connsiteY3" fmla="*/ 5204788 h 5204788"/>
              <a:gd name="connsiteX4" fmla="*/ 7200 w 5811162"/>
              <a:gd name="connsiteY4" fmla="*/ 0 h 5204788"/>
              <a:gd name="connsiteX0" fmla="*/ 7200 w 5811162"/>
              <a:gd name="connsiteY0" fmla="*/ 0 h 5197588"/>
              <a:gd name="connsiteX1" fmla="*/ 5811162 w 5811162"/>
              <a:gd name="connsiteY1" fmla="*/ 14400 h 5197588"/>
              <a:gd name="connsiteX2" fmla="*/ 5811162 w 5811162"/>
              <a:gd name="connsiteY2" fmla="*/ 5197588 h 5197588"/>
              <a:gd name="connsiteX3" fmla="*/ 0 w 5811162"/>
              <a:gd name="connsiteY3" fmla="*/ 5190388 h 5197588"/>
              <a:gd name="connsiteX4" fmla="*/ 7200 w 5811162"/>
              <a:gd name="connsiteY4" fmla="*/ 0 h 5197588"/>
              <a:gd name="connsiteX0" fmla="*/ 0 w 5803962"/>
              <a:gd name="connsiteY0" fmla="*/ 0 h 5197588"/>
              <a:gd name="connsiteX1" fmla="*/ 5803962 w 5803962"/>
              <a:gd name="connsiteY1" fmla="*/ 14400 h 5197588"/>
              <a:gd name="connsiteX2" fmla="*/ 5803962 w 5803962"/>
              <a:gd name="connsiteY2" fmla="*/ 5197588 h 5197588"/>
              <a:gd name="connsiteX3" fmla="*/ 36000 w 5803962"/>
              <a:gd name="connsiteY3" fmla="*/ 5190388 h 5197588"/>
              <a:gd name="connsiteX4" fmla="*/ 0 w 5803962"/>
              <a:gd name="connsiteY4" fmla="*/ 0 h 5197588"/>
              <a:gd name="connsiteX0" fmla="*/ 0 w 5803962"/>
              <a:gd name="connsiteY0" fmla="*/ 0 h 5197588"/>
              <a:gd name="connsiteX1" fmla="*/ 5803962 w 5803962"/>
              <a:gd name="connsiteY1" fmla="*/ 14400 h 5197588"/>
              <a:gd name="connsiteX2" fmla="*/ 5803962 w 5803962"/>
              <a:gd name="connsiteY2" fmla="*/ 5197588 h 5197588"/>
              <a:gd name="connsiteX3" fmla="*/ 36000 w 5803962"/>
              <a:gd name="connsiteY3" fmla="*/ 5190388 h 5197588"/>
              <a:gd name="connsiteX4" fmla="*/ 0 w 5803962"/>
              <a:gd name="connsiteY4" fmla="*/ 0 h 5197588"/>
              <a:gd name="connsiteX0" fmla="*/ 0 w 5803962"/>
              <a:gd name="connsiteY0" fmla="*/ 0 h 5197588"/>
              <a:gd name="connsiteX1" fmla="*/ 5803962 w 5803962"/>
              <a:gd name="connsiteY1" fmla="*/ 14400 h 5197588"/>
              <a:gd name="connsiteX2" fmla="*/ 5803962 w 5803962"/>
              <a:gd name="connsiteY2" fmla="*/ 5197588 h 5197588"/>
              <a:gd name="connsiteX3" fmla="*/ 36000 w 5803962"/>
              <a:gd name="connsiteY3" fmla="*/ 5190388 h 5197588"/>
              <a:gd name="connsiteX4" fmla="*/ 0 w 5803962"/>
              <a:gd name="connsiteY4" fmla="*/ 0 h 5197588"/>
              <a:gd name="connsiteX0" fmla="*/ 0 w 5775162"/>
              <a:gd name="connsiteY0" fmla="*/ 0 h 5197588"/>
              <a:gd name="connsiteX1" fmla="*/ 5775162 w 5775162"/>
              <a:gd name="connsiteY1" fmla="*/ 14400 h 5197588"/>
              <a:gd name="connsiteX2" fmla="*/ 5775162 w 5775162"/>
              <a:gd name="connsiteY2" fmla="*/ 5197588 h 5197588"/>
              <a:gd name="connsiteX3" fmla="*/ 7200 w 5775162"/>
              <a:gd name="connsiteY3" fmla="*/ 5190388 h 5197588"/>
              <a:gd name="connsiteX4" fmla="*/ 0 w 5775162"/>
              <a:gd name="connsiteY4" fmla="*/ 0 h 5197588"/>
              <a:gd name="connsiteX0" fmla="*/ 0 w 5775162"/>
              <a:gd name="connsiteY0" fmla="*/ 0 h 5190388"/>
              <a:gd name="connsiteX1" fmla="*/ 5775162 w 5775162"/>
              <a:gd name="connsiteY1" fmla="*/ 7200 h 5190388"/>
              <a:gd name="connsiteX2" fmla="*/ 5775162 w 5775162"/>
              <a:gd name="connsiteY2" fmla="*/ 5190388 h 5190388"/>
              <a:gd name="connsiteX3" fmla="*/ 7200 w 5775162"/>
              <a:gd name="connsiteY3" fmla="*/ 5183188 h 5190388"/>
              <a:gd name="connsiteX4" fmla="*/ 0 w 5775162"/>
              <a:gd name="connsiteY4" fmla="*/ 0 h 5190388"/>
              <a:gd name="connsiteX0" fmla="*/ 0 w 5775162"/>
              <a:gd name="connsiteY0" fmla="*/ 0 h 5190388"/>
              <a:gd name="connsiteX1" fmla="*/ 5775162 w 5775162"/>
              <a:gd name="connsiteY1" fmla="*/ 7200 h 5190388"/>
              <a:gd name="connsiteX2" fmla="*/ 5775162 w 5775162"/>
              <a:gd name="connsiteY2" fmla="*/ 5190388 h 5190388"/>
              <a:gd name="connsiteX3" fmla="*/ 7200 w 5775162"/>
              <a:gd name="connsiteY3" fmla="*/ 5183188 h 5190388"/>
              <a:gd name="connsiteX4" fmla="*/ 0 w 5775162"/>
              <a:gd name="connsiteY4" fmla="*/ 0 h 5190388"/>
              <a:gd name="connsiteX0" fmla="*/ 0 w 5775162"/>
              <a:gd name="connsiteY0" fmla="*/ 0 h 5190388"/>
              <a:gd name="connsiteX1" fmla="*/ 5775162 w 5775162"/>
              <a:gd name="connsiteY1" fmla="*/ 7200 h 5190388"/>
              <a:gd name="connsiteX2" fmla="*/ 5775162 w 5775162"/>
              <a:gd name="connsiteY2" fmla="*/ 5190388 h 5190388"/>
              <a:gd name="connsiteX3" fmla="*/ 7200 w 5775162"/>
              <a:gd name="connsiteY3" fmla="*/ 5183188 h 5190388"/>
              <a:gd name="connsiteX4" fmla="*/ 0 w 5775162"/>
              <a:gd name="connsiteY4" fmla="*/ 0 h 519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5162" h="5190388">
                <a:moveTo>
                  <a:pt x="0" y="0"/>
                </a:moveTo>
                <a:lnTo>
                  <a:pt x="5775162" y="7200"/>
                </a:lnTo>
                <a:lnTo>
                  <a:pt x="5775162" y="5190388"/>
                </a:lnTo>
                <a:lnTo>
                  <a:pt x="7200" y="5183188"/>
                </a:lnTo>
                <a:cubicBezTo>
                  <a:pt x="1022400" y="3793859"/>
                  <a:pt x="1231200" y="1670129"/>
                  <a:pt x="0" y="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 sz="11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418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groen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68578" y="-1836000"/>
            <a:ext cx="4680000" cy="468000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383248F1-3029-4C7E-8F2B-7523B3581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987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gel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70000" y="-1836001"/>
            <a:ext cx="4680000" cy="4680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0B0BBC74-9972-49C4-B951-F33751063076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95046D6-7370-4B62-8591-317ABCEC7E29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84ACBB1-4B29-4406-BD50-26715AB2C03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643D39C-1099-43A7-8BCC-23C6BFE1B10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73F7233-ECF4-4B77-8B35-6D984BF5D14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517F7C0-7B06-45EC-AE8F-2C35D32F6D4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B2BD712-1A7A-4CA5-9D8C-7ABDD6193D68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ACB08649-67BC-4650-9E2B-B1B5AD9A9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439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Grote rod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68578" y="-1836000"/>
            <a:ext cx="4680000" cy="468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5FB76177-F6E1-41DC-93AC-3CFFE7106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6340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paars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70000" y="-1836001"/>
            <a:ext cx="4680000" cy="4680000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33AF0E6D-B3BF-4B00-A89E-00C58A46B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391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blauw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70000" y="-1836001"/>
            <a:ext cx="4680000" cy="46800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0B0BBC74-9972-49C4-B951-F33751063076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95046D6-7370-4B62-8591-317ABCEC7E29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84ACBB1-4B29-4406-BD50-26715AB2C03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643D39C-1099-43A7-8BCC-23C6BFE1B10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73F7233-ECF4-4B77-8B35-6D984BF5D14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517F7C0-7B06-45EC-AE8F-2C35D32F6D4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B2BD712-1A7A-4CA5-9D8C-7ABDD6193D68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5938630B-9D5A-4F18-81D8-508A49386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5814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groen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70000" y="-1836001"/>
            <a:ext cx="4680000" cy="468000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155A9BD9-5967-48FE-8119-6B040F7DA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5917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gel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70000" y="-1836001"/>
            <a:ext cx="4680000" cy="4680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5" name="Groeperen 22">
            <a:extLst>
              <a:ext uri="{FF2B5EF4-FFF2-40B4-BE49-F238E27FC236}">
                <a16:creationId xmlns:a16="http://schemas.microsoft.com/office/drawing/2014/main" id="{0B0BBC74-9972-49C4-B951-F33751063076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6" name="Groeperen 23">
              <a:extLst>
                <a:ext uri="{FF2B5EF4-FFF2-40B4-BE49-F238E27FC236}">
                  <a16:creationId xmlns:a16="http://schemas.microsoft.com/office/drawing/2014/main" id="{095046D6-7370-4B62-8591-317ABCEC7E29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84ACBB1-4B29-4406-BD50-26715AB2C037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643D39C-1099-43A7-8BCC-23C6BFE1B10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73F7233-ECF4-4B77-8B35-6D984BF5D14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517F7C0-7B06-45EC-AE8F-2C35D32F6D4C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B2BD712-1A7A-4CA5-9D8C-7ABDD6193D68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F0C5D3D6-B6DD-4223-80E4-7BB900EC7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3208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(boven titel) | Grote rode bol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5670000" y="-1836001"/>
            <a:ext cx="4680000" cy="468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792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6" name="Groeperen 22">
            <a:extLst>
              <a:ext uri="{FF2B5EF4-FFF2-40B4-BE49-F238E27FC236}">
                <a16:creationId xmlns:a16="http://schemas.microsoft.com/office/drawing/2014/main" id="{40E593B1-34C3-4D4A-A6C1-0066FCA7B704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7" name="Groeperen 23">
              <a:extLst>
                <a:ext uri="{FF2B5EF4-FFF2-40B4-BE49-F238E27FC236}">
                  <a16:creationId xmlns:a16="http://schemas.microsoft.com/office/drawing/2014/main" id="{05DE6BD0-C9BA-44F1-AB50-6D7E51CECC7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1D4DD9E-ABA6-4AEC-A535-C6510DEF7989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9F9099-420E-4BCE-BCA8-20F0DA020330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3694FA5-128D-47B2-8A86-44308789D1E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6A97B1A5-F38B-4F78-ADA0-6D7759EECC15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845ED3B-9826-4E57-9390-4762409610F1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ijdelijke aanduiding voor dianummer 34">
            <a:extLst>
              <a:ext uri="{FF2B5EF4-FFF2-40B4-BE49-F238E27FC236}">
                <a16:creationId xmlns:a16="http://schemas.microsoft.com/office/drawing/2014/main" id="{A192659A-818C-428A-99DC-CD2741A2E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2875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paars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6127"/>
            <a:ext cx="3605687" cy="3605687"/>
          </a:xfrm>
          <a:prstGeom prst="ellipse">
            <a:avLst/>
          </a:prstGeom>
          <a:solidFill>
            <a:srgbClr val="7F84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DA0F248F-E043-4991-9AEE-4339A538473B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F941D71-CD12-4CE5-A53A-343F7C124805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EE190A3-6B56-461C-B864-CE0A7DB23311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3905D70-227F-4419-BCA7-AD4AAF03EC1A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2851E47-F890-4A9A-A595-E492781333D7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02D685-6021-4B46-A20A-870AAB4C232F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04FF08B-B439-4326-AE00-C3BA5D3062CB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ijdelijke aanduiding voor dianummer 34">
            <a:extLst>
              <a:ext uri="{FF2B5EF4-FFF2-40B4-BE49-F238E27FC236}">
                <a16:creationId xmlns:a16="http://schemas.microsoft.com/office/drawing/2014/main" id="{01F2021F-5A8F-4905-9BE6-035A328DB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46645E6-971F-409C-B016-7363A0BD1C5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F2D2E81A-015F-46A3-B934-287FE6338EA0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solidFill>
                  <a:schemeClr val="bg1"/>
                </a:solidFill>
                <a:latin typeface="Axiforma Medium" panose="00000600000000000000" pitchFamily="50" charset="0"/>
              </a:rPr>
              <a:t>©Talpa Network</a:t>
            </a:r>
          </a:p>
        </p:txBody>
      </p:sp>
    </p:spTree>
    <p:extLst>
      <p:ext uri="{BB962C8B-B14F-4D97-AF65-F5344CB8AC3E}">
        <p14:creationId xmlns:p14="http://schemas.microsoft.com/office/powerpoint/2010/main" val="58548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titel, subtitel | Kleine blauwe bol rechts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DF7AC901-8111-4950-AC4E-803C59645136}"/>
              </a:ext>
            </a:extLst>
          </p:cNvPr>
          <p:cNvSpPr>
            <a:spLocks noChangeAspect="1"/>
          </p:cNvSpPr>
          <p:nvPr userDrawn="1"/>
        </p:nvSpPr>
        <p:spPr>
          <a:xfrm>
            <a:off x="6732000" y="3348000"/>
            <a:ext cx="3605687" cy="360568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xiforma Light"/>
              <a:ea typeface="+mn-ea"/>
              <a:cs typeface="+mn-cs"/>
            </a:endParaRPr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B1C37486-92EE-4E0E-93AC-06F8D8E861EB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0800000" flipH="1">
            <a:off x="252000" y="752722"/>
            <a:ext cx="367823" cy="3605687"/>
          </a:xfrm>
          <a:prstGeom prst="rect">
            <a:avLst/>
          </a:prstGeom>
        </p:spPr>
        <p:txBody>
          <a:bodyPr vert="eaVert" anchor="ctr">
            <a:normAutofit/>
          </a:bodyPr>
          <a:lstStyle>
            <a:lvl1pPr marL="0" indent="0">
              <a:buNone/>
              <a:defRPr sz="1400" b="0" i="0">
                <a:latin typeface="Axiforma ExtraBold" charset="0"/>
                <a:ea typeface="Axiforma ExtraBold" charset="0"/>
                <a:cs typeface="Axiforma ExtraBold" charset="0"/>
              </a:defRPr>
            </a:lvl1pPr>
          </a:lstStyle>
          <a:p>
            <a:pPr lvl="0"/>
            <a:r>
              <a:rPr lang="nl-NL"/>
              <a:t>Hoofdstuk.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7CF3667-0267-42CB-904C-07715CB6F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900000"/>
            <a:ext cx="3672000" cy="784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nl-NL" dirty="0"/>
              <a:t>titel.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3E4F9D1-4A8A-4A64-9469-CC31FC8A85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00" y="1584000"/>
            <a:ext cx="3780000" cy="292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cap="all" baseline="0">
                <a:latin typeface="Axiforma Medium" panose="00000600000000000000" pitchFamily="50" charset="0"/>
              </a:defRPr>
            </a:lvl1pPr>
          </a:lstStyle>
          <a:p>
            <a:pPr lvl="0"/>
            <a:r>
              <a:rPr lang="nl-NL" dirty="0"/>
              <a:t>SUBTITEL IN KAPITALEN ZONDER PUNT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BD5BD83-871C-4DE0-BC69-3E4E3C9ED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2051999"/>
            <a:ext cx="504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nl-NL" dirty="0"/>
              <a:t>Tekst.</a:t>
            </a:r>
          </a:p>
        </p:txBody>
      </p:sp>
      <p:grpSp>
        <p:nvGrpSpPr>
          <p:cNvPr id="27" name="Groeperen 22">
            <a:extLst>
              <a:ext uri="{FF2B5EF4-FFF2-40B4-BE49-F238E27FC236}">
                <a16:creationId xmlns:a16="http://schemas.microsoft.com/office/drawing/2014/main" id="{4C76466F-AA42-47A1-A020-67A4C9E15638}"/>
              </a:ext>
            </a:extLst>
          </p:cNvPr>
          <p:cNvGrpSpPr/>
          <p:nvPr userDrawn="1"/>
        </p:nvGrpSpPr>
        <p:grpSpPr>
          <a:xfrm>
            <a:off x="-1304014" y="-1345914"/>
            <a:ext cx="11752832" cy="7859730"/>
            <a:chOff x="-3454402" y="-3579903"/>
            <a:chExt cx="31276153" cy="20877660"/>
          </a:xfrm>
        </p:grpSpPr>
        <p:grpSp>
          <p:nvGrpSpPr>
            <p:cNvPr id="28" name="Groeperen 23">
              <a:extLst>
                <a:ext uri="{FF2B5EF4-FFF2-40B4-BE49-F238E27FC236}">
                  <a16:creationId xmlns:a16="http://schemas.microsoft.com/office/drawing/2014/main" id="{C582837A-5074-4110-977A-DDA927080D80}"/>
                </a:ext>
              </a:extLst>
            </p:cNvPr>
            <p:cNvGrpSpPr/>
            <p:nvPr userDrawn="1"/>
          </p:nvGrpSpPr>
          <p:grpSpPr>
            <a:xfrm>
              <a:off x="-3454402" y="-3579903"/>
              <a:ext cx="31276153" cy="20877660"/>
              <a:chOff x="-3454402" y="-3579903"/>
              <a:chExt cx="31276153" cy="20877660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9EA9E50-EE50-4598-B895-8165F549A41F}"/>
                  </a:ext>
                </a:extLst>
              </p:cNvPr>
              <p:cNvSpPr/>
              <p:nvPr userDrawn="1"/>
            </p:nvSpPr>
            <p:spPr>
              <a:xfrm>
                <a:off x="-3454402" y="-3579903"/>
                <a:ext cx="31276150" cy="3541191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0757431-C22B-4022-92D7-24A75A516677}"/>
                  </a:ext>
                </a:extLst>
              </p:cNvPr>
              <p:cNvSpPr/>
              <p:nvPr userDrawn="1"/>
            </p:nvSpPr>
            <p:spPr>
              <a:xfrm>
                <a:off x="-3454401" y="13729012"/>
                <a:ext cx="31276151" cy="356874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5424FF1-D81E-4D7D-976A-876DADB597D9}"/>
                  </a:ext>
                </a:extLst>
              </p:cNvPr>
              <p:cNvSpPr/>
              <p:nvPr userDrawn="1"/>
            </p:nvSpPr>
            <p:spPr>
              <a:xfrm>
                <a:off x="-3454402" y="-38712"/>
                <a:ext cx="3427735" cy="13767725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E72065F-935A-444D-9CEF-656CF1538090}"/>
                  </a:ext>
                </a:extLst>
              </p:cNvPr>
              <p:cNvSpPr/>
              <p:nvPr userDrawn="1"/>
            </p:nvSpPr>
            <p:spPr>
              <a:xfrm>
                <a:off x="24394019" y="-38712"/>
                <a:ext cx="3427732" cy="13768389"/>
              </a:xfrm>
              <a:prstGeom prst="rect">
                <a:avLst/>
              </a:prstGeom>
              <a:solidFill>
                <a:srgbClr val="F4F4F4">
                  <a:alpha val="89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7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9A642A1-627E-475D-9A62-9C09DD82B20C}"/>
                </a:ext>
              </a:extLst>
            </p:cNvPr>
            <p:cNvSpPr/>
            <p:nvPr userDrawn="1"/>
          </p:nvSpPr>
          <p:spPr>
            <a:xfrm>
              <a:off x="-26668" y="-38055"/>
              <a:ext cx="24409081" cy="1376706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8287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957782-3A3B-4CBC-AF62-FB329E1AD409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FFC0C9E3-E1E9-4FBC-BC7B-4ACF2C7AEE1C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21" name="Tijdelijke aanduiding voor dianummer 34">
            <a:extLst>
              <a:ext uri="{FF2B5EF4-FFF2-40B4-BE49-F238E27FC236}">
                <a16:creationId xmlns:a16="http://schemas.microsoft.com/office/drawing/2014/main" id="{8667A17F-3EF1-4F6E-BAC8-9BE6F37E5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9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5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1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28" Type="http://schemas.openxmlformats.org/officeDocument/2006/relationships/theme" Target="../theme/theme21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Relationship Id="rId27" Type="http://schemas.openxmlformats.org/officeDocument/2006/relationships/slideLayout" Target="../slideLayouts/slideLayout1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erticale tekst 7">
            <a:extLst>
              <a:ext uri="{FF2B5EF4-FFF2-40B4-BE49-F238E27FC236}">
                <a16:creationId xmlns:a16="http://schemas.microsoft.com/office/drawing/2014/main" id="{37CC2020-C9DE-4DF0-BA88-8BAEC81DBB84}"/>
              </a:ext>
            </a:extLst>
          </p:cNvPr>
          <p:cNvSpPr txBox="1">
            <a:spLocks/>
          </p:cNvSpPr>
          <p:nvPr userDrawn="1"/>
        </p:nvSpPr>
        <p:spPr>
          <a:xfrm rot="10800000" flipH="1">
            <a:off x="252000" y="756000"/>
            <a:ext cx="367823" cy="3605687"/>
          </a:xfrm>
          <a:prstGeom prst="rect">
            <a:avLst/>
          </a:prstGeom>
        </p:spPr>
        <p:txBody>
          <a:bodyPr vert="eaVert" anchor="ctr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xiforma ExtraBold" charset="0"/>
                <a:ea typeface="Axiforma ExtraBold" charset="0"/>
                <a:cs typeface="Axiforma Extra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Huisstijl.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D94D35C-BF2F-416E-957A-3A0B55F73F75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AE3CAA0F-BDAB-4905-9952-A436CBCD8429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3" name="Tijdelijke aanduiding voor dianummer 34">
            <a:extLst>
              <a:ext uri="{FF2B5EF4-FFF2-40B4-BE49-F238E27FC236}">
                <a16:creationId xmlns:a16="http://schemas.microsoft.com/office/drawing/2014/main" id="{D52E2EB8-81E9-4666-A706-B5436325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298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7" r:id="rId2"/>
    <p:sldLayoutId id="2147483884" r:id="rId3"/>
    <p:sldLayoutId id="2147483878" r:id="rId4"/>
    <p:sldLayoutId id="2147483883" r:id="rId5"/>
    <p:sldLayoutId id="2147483879" r:id="rId6"/>
    <p:sldLayoutId id="2147483950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E1D93F-D24F-4820-8F90-821D797E2078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050B847-6900-4E50-AB86-E2FBC8CEB32A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2BA8A60E-24A6-4254-B67C-00B2D621C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3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0" r:id="rId2"/>
    <p:sldLayoutId id="2147483733" r:id="rId3"/>
    <p:sldLayoutId id="2147483732" r:id="rId4"/>
    <p:sldLayoutId id="2147483731" r:id="rId5"/>
    <p:sldLayoutId id="2147483902" r:id="rId6"/>
    <p:sldLayoutId id="2147483903" r:id="rId7"/>
    <p:sldLayoutId id="2147483904" r:id="rId8"/>
    <p:sldLayoutId id="2147483905" r:id="rId9"/>
    <p:sldLayoutId id="2147483906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8D4D68B-8BA4-48D5-B845-4309D9E05B45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F2B54604-2DFE-48C8-9CE3-F1B95A444F51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18C2004B-82E2-4164-9946-FF3AAD5C5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79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23" r:id="rId3"/>
    <p:sldLayoutId id="2147483924" r:id="rId4"/>
    <p:sldLayoutId id="2147483925" r:id="rId5"/>
    <p:sldLayoutId id="2147483918" r:id="rId6"/>
    <p:sldLayoutId id="2147483919" r:id="rId7"/>
    <p:sldLayoutId id="2147483926" r:id="rId8"/>
    <p:sldLayoutId id="2147483927" r:id="rId9"/>
    <p:sldLayoutId id="2147483928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23DAEBF-3E3A-4EAB-93E5-DB714BA3DD0E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1FFF840A-5EAF-419E-AA34-EC8831DEC1FD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3612582E-9293-4C6A-93FA-33F3B4A1F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08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0" r:id="rId3"/>
    <p:sldLayoutId id="2147483741" r:id="rId4"/>
    <p:sldLayoutId id="2147483742" r:id="rId5"/>
    <p:sldLayoutId id="2147483907" r:id="rId6"/>
    <p:sldLayoutId id="2147483908" r:id="rId7"/>
    <p:sldLayoutId id="2147483909" r:id="rId8"/>
    <p:sldLayoutId id="2147483910" r:id="rId9"/>
    <p:sldLayoutId id="214748391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909B055-FC7C-4881-9E3F-59E148C82BCF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421243D-6E1F-411F-A1D9-19DDA1DECFA7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8F722C3B-62CA-4099-ABF9-B2BC54227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461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40" r:id="rId3"/>
    <p:sldLayoutId id="2147483941" r:id="rId4"/>
    <p:sldLayoutId id="2147483942" r:id="rId5"/>
    <p:sldLayoutId id="2147483935" r:id="rId6"/>
    <p:sldLayoutId id="2147483936" r:id="rId7"/>
    <p:sldLayoutId id="2147483943" r:id="rId8"/>
    <p:sldLayoutId id="2147483944" r:id="rId9"/>
    <p:sldLayoutId id="2147483945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0D23645-7635-4DD4-9731-90B0B65E271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57D8C3C8-F4D2-4E45-A846-2B447540D9EC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8" name="Tijdelijke aanduiding voor dianummer 34">
            <a:extLst>
              <a:ext uri="{FF2B5EF4-FFF2-40B4-BE49-F238E27FC236}">
                <a16:creationId xmlns:a16="http://schemas.microsoft.com/office/drawing/2014/main" id="{A476BB6A-C012-4049-8488-0B38A02D8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74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749" r:id="rId3"/>
    <p:sldLayoutId id="2147483750" r:id="rId4"/>
    <p:sldLayoutId id="2147483751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BF06981-8CE8-4111-87A0-9DCF74D3EAF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0000"/>
            <a:ext cx="1693798" cy="756000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AE5B4CD-2C7E-4051-82E1-1E058B52B725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B4F5DE1A-69F7-4F14-BB51-D6C60D06A0B2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0" name="Tijdelijke aanduiding voor dianummer 34">
            <a:extLst>
              <a:ext uri="{FF2B5EF4-FFF2-40B4-BE49-F238E27FC236}">
                <a16:creationId xmlns:a16="http://schemas.microsoft.com/office/drawing/2014/main" id="{A11CB5C1-5BE1-415A-A97D-70705D069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717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84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BF06981-8CE8-4111-87A0-9DCF74D3EAF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0000"/>
            <a:ext cx="1693798" cy="756000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989153F-D5D3-4394-8541-F45931F9F44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5A641C71-5E3C-47AA-9284-CEEC3FED3873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0" name="Tijdelijke aanduiding voor dianummer 34">
            <a:extLst>
              <a:ext uri="{FF2B5EF4-FFF2-40B4-BE49-F238E27FC236}">
                <a16:creationId xmlns:a16="http://schemas.microsoft.com/office/drawing/2014/main" id="{C2A28A5A-C8D3-405E-A5B8-EA09C3F6B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6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7" r:id="rId2"/>
    <p:sldLayoutId id="2147483768" r:id="rId3"/>
    <p:sldLayoutId id="2147483769" r:id="rId4"/>
    <p:sldLayoutId id="2147483770" r:id="rId5"/>
    <p:sldLayoutId id="2147483833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BF06981-8CE8-4111-87A0-9DCF74D3EAF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0000"/>
            <a:ext cx="1693798" cy="756000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C805C27-9A3D-4473-9FE0-49D4F06D6F2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755E68A-518D-40C7-BB67-DC3146D184D5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0" name="Tijdelijke aanduiding voor dianummer 34">
            <a:extLst>
              <a:ext uri="{FF2B5EF4-FFF2-40B4-BE49-F238E27FC236}">
                <a16:creationId xmlns:a16="http://schemas.microsoft.com/office/drawing/2014/main" id="{7B7B51EA-687C-48FC-A36D-04E6D3636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28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41" r:id="rId2"/>
    <p:sldLayoutId id="2147483842" r:id="rId3"/>
    <p:sldLayoutId id="2147483843" r:id="rId4"/>
    <p:sldLayoutId id="2147483844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61F78DC-4935-4A56-8027-9E0D3A893448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B9F8B2CE-2C6D-48D4-9E00-D9AF7EA5BE8F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47332D05-5464-48F7-95E3-50016658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381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05" r:id="rId7"/>
    <p:sldLayoutId id="2147483808" r:id="rId8"/>
    <p:sldLayoutId id="2147483816" r:id="rId9"/>
    <p:sldLayoutId id="2147483818" r:id="rId10"/>
    <p:sldLayoutId id="2147483819" r:id="rId11"/>
    <p:sldLayoutId id="214748382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A819136-0C56-444C-98D7-6060638D4A24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68145FE0-BFB5-4B6E-8DB5-8869FF7F6703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220F24C3-B391-425E-A0AD-DB199CB21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23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0" r:id="rId2"/>
    <p:sldLayoutId id="2147483868" r:id="rId3"/>
    <p:sldLayoutId id="2147483848" r:id="rId4"/>
    <p:sldLayoutId id="2147483849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1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53" r:id="rId3"/>
    <p:sldLayoutId id="2147483859" r:id="rId4"/>
    <p:sldLayoutId id="2147483946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6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5" r:id="rId2"/>
    <p:sldLayoutId id="2147483867" r:id="rId3"/>
    <p:sldLayoutId id="2147483872" r:id="rId4"/>
    <p:sldLayoutId id="2147483871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965347"/>
            <a:ext cx="4740227" cy="122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</p:sldLayoutIdLst>
  <p:hf hd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0000"/>
          </a:solidFill>
          <a:latin typeface="Axiforma ExtraBold" charset="0"/>
          <a:ea typeface="Axiforma ExtraBold" charset="0"/>
          <a:cs typeface="Axiforma ExtraBold" charset="0"/>
        </a:defRPr>
      </a:lvl1pPr>
    </p:titleStyle>
    <p:bodyStyle>
      <a:lvl1pPr marL="0" indent="0" algn="l" defTabSz="68573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kern="1200">
          <a:solidFill>
            <a:srgbClr val="000000"/>
          </a:solidFill>
          <a:latin typeface="Axiforma Medium" charset="0"/>
          <a:ea typeface="Axiforma Medium" charset="0"/>
          <a:cs typeface="Axiforma Medium" charset="0"/>
        </a:defRPr>
      </a:lvl1pPr>
      <a:lvl2pPr marL="342866" indent="0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rgbClr val="000000"/>
          </a:solidFill>
          <a:latin typeface="Axiforma Medium" charset="0"/>
          <a:ea typeface="Axiforma Medium" charset="0"/>
          <a:cs typeface="Axiforma Medium" charset="0"/>
        </a:defRPr>
      </a:lvl2pPr>
      <a:lvl3pPr marL="685733" indent="0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kern="1200">
          <a:solidFill>
            <a:srgbClr val="000000"/>
          </a:solidFill>
          <a:latin typeface="Axiforma Medium" charset="0"/>
          <a:ea typeface="Axiforma Medium" charset="0"/>
          <a:cs typeface="Axiforma Medium" charset="0"/>
        </a:defRPr>
      </a:lvl3pPr>
      <a:lvl4pPr marL="1028598" indent="0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750" kern="1200">
          <a:solidFill>
            <a:srgbClr val="000000"/>
          </a:solidFill>
          <a:latin typeface="Axiforma Medium" charset="0"/>
          <a:ea typeface="Axiforma Medium" charset="0"/>
          <a:cs typeface="Axiforma Medium" charset="0"/>
        </a:defRPr>
      </a:lvl4pPr>
      <a:lvl5pPr marL="1371464" indent="0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750" kern="1200">
          <a:solidFill>
            <a:srgbClr val="000000"/>
          </a:solidFill>
          <a:latin typeface="Axiforma Medium" charset="0"/>
          <a:ea typeface="Axiforma Medium" charset="0"/>
          <a:cs typeface="Axiforma Medium" charset="0"/>
        </a:defRPr>
      </a:lvl5pPr>
      <a:lvl6pPr marL="1885763" indent="-171434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59" indent="-171434" algn="l" defTabSz="6857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9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18EFBE0-4F3F-4F81-8C75-BE1881F8A020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38D20B2A-44EC-4ACC-83B5-6E513408794B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469AA5DF-872F-457E-8E5B-2A909E19C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476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829" r:id="rId4"/>
    <p:sldLayoutId id="2147483830" r:id="rId5"/>
    <p:sldLayoutId id="2147483832" r:id="rId6"/>
    <p:sldLayoutId id="2147483831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D5AB336-30FB-4C53-B3FB-ADDAE7800084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C0BD5C79-9B94-43EF-A4CB-18FC9827549F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3" name="Tijdelijke aanduiding voor dianummer 34">
            <a:extLst>
              <a:ext uri="{FF2B5EF4-FFF2-40B4-BE49-F238E27FC236}">
                <a16:creationId xmlns:a16="http://schemas.microsoft.com/office/drawing/2014/main" id="{6850D24D-4C9A-4952-A928-04849077C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34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85" r:id="rId2"/>
    <p:sldLayoutId id="2147483778" r:id="rId3"/>
    <p:sldLayoutId id="2147483779" r:id="rId4"/>
    <p:sldLayoutId id="2147483886" r:id="rId5"/>
    <p:sldLayoutId id="2147483858" r:id="rId6"/>
    <p:sldLayoutId id="2147483780" r:id="rId7"/>
    <p:sldLayoutId id="2147483873" r:id="rId8"/>
    <p:sldLayoutId id="2147483887" r:id="rId9"/>
    <p:sldLayoutId id="2147483956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B51F72B-E4EB-43CB-A2B1-71D119936062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1C64BF6-2B2E-46B7-8C43-AC245B0EF55A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D5684C56-6E41-4EE0-828F-63FBA6B6D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88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8" r:id="rId2"/>
    <p:sldLayoutId id="2147483947" r:id="rId3"/>
    <p:sldLayoutId id="2147483948" r:id="rId4"/>
    <p:sldLayoutId id="2147483874" r:id="rId5"/>
    <p:sldLayoutId id="2147483889" r:id="rId6"/>
    <p:sldLayoutId id="2147483875" r:id="rId7"/>
    <p:sldLayoutId id="2147483802" r:id="rId8"/>
    <p:sldLayoutId id="2147483851" r:id="rId9"/>
    <p:sldLayoutId id="2147483949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5DE3CD4-1982-4A2F-886F-83E43AB12576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8F8763A-B3EE-48C6-9B94-48E336291CCC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36086B25-E063-43F1-8749-66CE8D74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35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7" r:id="rId2"/>
    <p:sldLayoutId id="2147483870" r:id="rId3"/>
    <p:sldLayoutId id="2147483869" r:id="rId4"/>
    <p:sldLayoutId id="2147483890" r:id="rId5"/>
    <p:sldLayoutId id="2147483828" r:id="rId6"/>
    <p:sldLayoutId id="2147483891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53F95BE-A724-472A-AE80-668C71B0A49C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8C2227C-AF61-47F5-9AF8-1B8CC8B4E23F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816B1116-7AF9-4C19-8350-21FA1FB50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298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4" r:id="rId2"/>
    <p:sldLayoutId id="2147483705" r:id="rId3"/>
    <p:sldLayoutId id="2147483706" r:id="rId4"/>
    <p:sldLayoutId id="2147483707" r:id="rId5"/>
    <p:sldLayoutId id="2147483892" r:id="rId6"/>
    <p:sldLayoutId id="2147483893" r:id="rId7"/>
    <p:sldLayoutId id="2147483894" r:id="rId8"/>
    <p:sldLayoutId id="2147483895" r:id="rId9"/>
    <p:sldLayoutId id="2147483896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C1EDFDE-ACB8-495D-9EE7-BD2DE70BE167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42EE497-5D15-4ABE-BAEE-6650D0B827A9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C8192882-E244-4FE0-94EB-37499D59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57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6" r:id="rId2"/>
    <p:sldLayoutId id="2147483799" r:id="rId3"/>
    <p:sldLayoutId id="2147483798" r:id="rId4"/>
    <p:sldLayoutId id="2147483797" r:id="rId5"/>
    <p:sldLayoutId id="2147483951" r:id="rId6"/>
    <p:sldLayoutId id="2147483952" r:id="rId7"/>
    <p:sldLayoutId id="2147483953" r:id="rId8"/>
    <p:sldLayoutId id="2147483954" r:id="rId9"/>
    <p:sldLayoutId id="2147483955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pa_Beeldmerk_RGB_2400_Black.png">
            <a:extLst>
              <a:ext uri="{FF2B5EF4-FFF2-40B4-BE49-F238E27FC236}">
                <a16:creationId xmlns:a16="http://schemas.microsoft.com/office/drawing/2014/main" id="{6EC34AB8-B2F9-43B7-A2E9-E64723CFEC1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6036" y="212028"/>
            <a:ext cx="411927" cy="46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5E587C0-91B6-472A-9145-3027DCA6372B}"/>
              </a:ext>
            </a:extLst>
          </p:cNvPr>
          <p:cNvCxnSpPr>
            <a:cxnSpLocks/>
          </p:cNvCxnSpPr>
          <p:nvPr userDrawn="1"/>
        </p:nvCxnSpPr>
        <p:spPr>
          <a:xfrm>
            <a:off x="432000" y="4423500"/>
            <a:ext cx="0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0ED4B3B-4DEC-4477-932B-404079767D4E}"/>
              </a:ext>
            </a:extLst>
          </p:cNvPr>
          <p:cNvCxnSpPr/>
          <p:nvPr userDrawn="1"/>
        </p:nvCxnSpPr>
        <p:spPr>
          <a:xfrm>
            <a:off x="8748000" y="4860000"/>
            <a:ext cx="0" cy="16328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877D73FA-4511-4F3C-A777-1B729DFB3443}"/>
              </a:ext>
            </a:extLst>
          </p:cNvPr>
          <p:cNvSpPr txBox="1"/>
          <p:nvPr userDrawn="1"/>
        </p:nvSpPr>
        <p:spPr>
          <a:xfrm>
            <a:off x="7128000" y="4860000"/>
            <a:ext cx="16513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00" dirty="0">
                <a:latin typeface="Axiforma Medium" panose="00000600000000000000" pitchFamily="50" charset="0"/>
              </a:rPr>
              <a:t>©Talpa Network</a:t>
            </a:r>
          </a:p>
        </p:txBody>
      </p:sp>
      <p:sp>
        <p:nvSpPr>
          <p:cNvPr id="12" name="Tijdelijke aanduiding voor dianummer 34">
            <a:extLst>
              <a:ext uri="{FF2B5EF4-FFF2-40B4-BE49-F238E27FC236}">
                <a16:creationId xmlns:a16="http://schemas.microsoft.com/office/drawing/2014/main" id="{381EF17B-972C-4866-A829-6A93DE8F9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000" y="4806000"/>
            <a:ext cx="43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fld id="{C5CA36DC-4222-4A61-A176-327077AEFFA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768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821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8207CE2-C39C-F219-2B50-23295D5DD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9"/>
          <a:stretch/>
        </p:blipFill>
        <p:spPr>
          <a:xfrm>
            <a:off x="6717850" y="3109929"/>
            <a:ext cx="2426150" cy="203357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2C76576-F1AE-42FC-AAF0-645DC08434D3}"/>
              </a:ext>
            </a:extLst>
          </p:cNvPr>
          <p:cNvSpPr txBox="1"/>
          <p:nvPr/>
        </p:nvSpPr>
        <p:spPr>
          <a:xfrm>
            <a:off x="360000" y="733641"/>
            <a:ext cx="435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+mj-lt"/>
              </a:rPr>
              <a:t>Publicatiedata TV.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7D143E2-F7EF-48E3-8031-D9FE998EC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04225"/>
              </p:ext>
            </p:extLst>
          </p:nvPr>
        </p:nvGraphicFramePr>
        <p:xfrm>
          <a:off x="468000" y="1402516"/>
          <a:ext cx="8428575" cy="2500358"/>
        </p:xfrm>
        <a:graphic>
          <a:graphicData uri="http://schemas.openxmlformats.org/drawingml/2006/table">
            <a:tbl>
              <a:tblPr/>
              <a:tblGrid>
                <a:gridCol w="1406838">
                  <a:extLst>
                    <a:ext uri="{9D8B030D-6E8A-4147-A177-3AD203B41FA5}">
                      <a16:colId xmlns:a16="http://schemas.microsoft.com/office/drawing/2014/main" val="102333962"/>
                    </a:ext>
                  </a:extLst>
                </a:gridCol>
                <a:gridCol w="2340579">
                  <a:extLst>
                    <a:ext uri="{9D8B030D-6E8A-4147-A177-3AD203B41FA5}">
                      <a16:colId xmlns:a16="http://schemas.microsoft.com/office/drawing/2014/main" val="2023571883"/>
                    </a:ext>
                  </a:extLst>
                </a:gridCol>
                <a:gridCol w="2340579">
                  <a:extLst>
                    <a:ext uri="{9D8B030D-6E8A-4147-A177-3AD203B41FA5}">
                      <a16:colId xmlns:a16="http://schemas.microsoft.com/office/drawing/2014/main" val="3495588756"/>
                    </a:ext>
                  </a:extLst>
                </a:gridCol>
                <a:gridCol w="2340579">
                  <a:extLst>
                    <a:ext uri="{9D8B030D-6E8A-4147-A177-3AD203B41FA5}">
                      <a16:colId xmlns:a16="http://schemas.microsoft.com/office/drawing/2014/main" val="1769698181"/>
                    </a:ext>
                  </a:extLst>
                </a:gridCol>
              </a:tblGrid>
              <a:tr h="20095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ExtraBold" panose="00000900000000000000" pitchFamily="2" charset="0"/>
                        </a:rPr>
                        <a:t>Maand.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ExtraBold" panose="00000900000000000000" pitchFamily="2" charset="0"/>
                        </a:rPr>
                        <a:t>Publicatie.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ExtraBold" panose="00000900000000000000" pitchFamily="2" charset="0"/>
                        </a:rPr>
                        <a:t>Sluiting aanvragen.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ExtraBold" panose="00000900000000000000" pitchFamily="2" charset="0"/>
                        </a:rPr>
                        <a:t>Versturen schema’s.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793446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Januari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</a:t>
                      </a:r>
                      <a:r>
                        <a:rPr lang="nl-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insdag</a:t>
                      </a: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 21 november 2023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29 november 2023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13 december 2023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205783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Februari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20 december 2023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Donderdag 4 januari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17 januari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401912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Maart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Dinsdag 23 januari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31 januari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 14</a:t>
                      </a: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 februari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319590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April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21 februari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Donderdag 29 februari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Donderdag 14 maart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922061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Mei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Donderdag 21 maart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Dinsdag 2 april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Dinsdag 16 april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14786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Juni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Dinsdag 23 april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1 mei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Donderdag 16 mei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554248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Juli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Vrijdag 24 mei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Maandag 3 juni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Maandag 17 juni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847247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Augustus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Maandag 24 juni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Dinsdag 2 juli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Dinsdag 16 juli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571823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September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Dinsdag 23 juli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31 juli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14 augustus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764719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Oktober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Woensdag 21 augustus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Donderdag 29 augustus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Donderdag 12 september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579411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November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Donderdag 19 september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Maandag 30 september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Vrijdag 11 oktober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638328"/>
                  </a:ext>
                </a:extLst>
              </a:tr>
              <a:tr h="1747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December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Donderdag 17 oktober 2024</a:t>
                      </a: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Maandag 28 oktober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xiforma Light" panose="00000400000000000000" pitchFamily="2" charset="0"/>
                        </a:rPr>
                        <a:t>Vrijdag 8 november 2024</a:t>
                      </a: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22241"/>
                  </a:ext>
                </a:extLst>
              </a:tr>
            </a:tbl>
          </a:graphicData>
        </a:graphic>
      </p:graphicFrame>
      <p:pic>
        <p:nvPicPr>
          <p:cNvPr id="14" name="SBS_9_R95G0B156wit.png">
            <a:extLst>
              <a:ext uri="{FF2B5EF4-FFF2-40B4-BE49-F238E27FC236}">
                <a16:creationId xmlns:a16="http://schemas.microsoft.com/office/drawing/2014/main" id="{8023CDCF-44D2-47D2-9FC0-9AEA39959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71" y="374216"/>
            <a:ext cx="250346" cy="25034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" name="V_veronica wit.png">
            <a:extLst>
              <a:ext uri="{FF2B5EF4-FFF2-40B4-BE49-F238E27FC236}">
                <a16:creationId xmlns:a16="http://schemas.microsoft.com/office/drawing/2014/main" id="{C0C1CF3D-AA87-4579-A8E5-5C60254EA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89" y="386366"/>
            <a:ext cx="204569" cy="2260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CC7CD0-E04C-4332-9E98-593890149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43" y="386365"/>
            <a:ext cx="334252" cy="208777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991F2458-9FEB-444B-9DC8-5B84EB5A5903}"/>
              </a:ext>
            </a:extLst>
          </p:cNvPr>
          <p:cNvSpPr txBox="1"/>
          <p:nvPr/>
        </p:nvSpPr>
        <p:spPr>
          <a:xfrm>
            <a:off x="394746" y="578907"/>
            <a:ext cx="157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Axiforma Medium" panose="00000600000000000000" pitchFamily="2" charset="0"/>
              </a:rPr>
              <a:t>2024</a:t>
            </a:r>
          </a:p>
        </p:txBody>
      </p:sp>
      <p:pic>
        <p:nvPicPr>
          <p:cNvPr id="7" name="Afbeelding 6" descr="Afbeelding met Lettertype, logo, Graphics, symbool&#10;&#10;Automatisch gegenereerde beschrijving">
            <a:extLst>
              <a:ext uri="{FF2B5EF4-FFF2-40B4-BE49-F238E27FC236}">
                <a16:creationId xmlns:a16="http://schemas.microsoft.com/office/drawing/2014/main" id="{F25F2B0C-4BB3-323F-97CB-B73BCFE1E2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04" y="450722"/>
            <a:ext cx="301277" cy="97336"/>
          </a:xfrm>
          <a:prstGeom prst="rect">
            <a:avLst/>
          </a:prstGeom>
        </p:spPr>
      </p:pic>
      <p:pic>
        <p:nvPicPr>
          <p:cNvPr id="9" name="Afbeelding 8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46ED8B1F-13F4-BB90-81A4-DC11C4C52B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55" y="377952"/>
            <a:ext cx="156741" cy="2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uden regels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kstslides met kleine bol rechtsboven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kstslides met grote bol rechtsboven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kstslides kleine bol rechtsonder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kstslides met grote bol rechtsonder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ussenslide optie 1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ussenslide optie 2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ussenslide optie 3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ussenslide optie 4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Mediaslides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Afbeeldingslides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orbladslides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Afsluitslides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Office-thema">
  <a:themeElements>
    <a:clrScheme name="Talpa 2018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7F84CA"/>
      </a:accent1>
      <a:accent2>
        <a:srgbClr val="B7D0F7"/>
      </a:accent2>
      <a:accent3>
        <a:srgbClr val="34BDC8"/>
      </a:accent3>
      <a:accent4>
        <a:srgbClr val="FCDEAA"/>
      </a:accent4>
      <a:accent5>
        <a:srgbClr val="EA7068"/>
      </a:accent5>
      <a:accent6>
        <a:srgbClr val="000000"/>
      </a:accent6>
      <a:hlink>
        <a:srgbClr val="34BDC8"/>
      </a:hlink>
      <a:folHlink>
        <a:srgbClr val="B7D0F7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houdsopgave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fiekslides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kstslide met aanpasbare bol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ides met afbeeldingen of iconen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kstslides optie 2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kstslides optie 3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kstslides optie 4">
  <a:themeElements>
    <a:clrScheme name="Talpa Network">
      <a:dk1>
        <a:sysClr val="windowText" lastClr="000000"/>
      </a:dk1>
      <a:lt1>
        <a:sysClr val="window" lastClr="FFFFFF"/>
      </a:lt1>
      <a:dk2>
        <a:srgbClr val="AAAAAA"/>
      </a:dk2>
      <a:lt2>
        <a:srgbClr val="808080"/>
      </a:lt2>
      <a:accent1>
        <a:srgbClr val="8284C3"/>
      </a:accent1>
      <a:accent2>
        <a:srgbClr val="BAD3F3"/>
      </a:accent2>
      <a:accent3>
        <a:srgbClr val="42BDC7"/>
      </a:accent3>
      <a:accent4>
        <a:srgbClr val="FDDDA5"/>
      </a:accent4>
      <a:accent5>
        <a:srgbClr val="EA6E67"/>
      </a:accent5>
      <a:accent6>
        <a:srgbClr val="CEC7E9"/>
      </a:accent6>
      <a:hlink>
        <a:srgbClr val="F5C8BA"/>
      </a:hlink>
      <a:folHlink>
        <a:srgbClr val="D4D4D4"/>
      </a:folHlink>
    </a:clrScheme>
    <a:fontScheme name="Aangepast 1">
      <a:majorFont>
        <a:latin typeface="Axiforma ExtraBold"/>
        <a:ea typeface=""/>
        <a:cs typeface=""/>
      </a:majorFont>
      <a:minorFont>
        <a:latin typeface="Axiforma Ligh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172</Words>
  <Application>Microsoft Office PowerPoint</Application>
  <PresentationFormat>Diavoorstelling (16:9)</PresentationFormat>
  <Paragraphs>55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21</vt:i4>
      </vt:variant>
      <vt:variant>
        <vt:lpstr>Diatitels</vt:lpstr>
      </vt:variant>
      <vt:variant>
        <vt:i4>1</vt:i4>
      </vt:variant>
    </vt:vector>
  </HeadingPairs>
  <TitlesOfParts>
    <vt:vector size="27" baseType="lpstr">
      <vt:lpstr>Arial</vt:lpstr>
      <vt:lpstr>Axiforma ExtraBold</vt:lpstr>
      <vt:lpstr>Axiforma Light</vt:lpstr>
      <vt:lpstr>Axiforma Medium</vt:lpstr>
      <vt:lpstr>Calibri</vt:lpstr>
      <vt:lpstr>Gouden regels</vt:lpstr>
      <vt:lpstr>Voorbladslides</vt:lpstr>
      <vt:lpstr>Inhoudsopgave</vt:lpstr>
      <vt:lpstr>Grafiekslides</vt:lpstr>
      <vt:lpstr>Tekstslide met aanpasbare bol</vt:lpstr>
      <vt:lpstr>Slides met afbeeldingen of iconen</vt:lpstr>
      <vt:lpstr>Tekstslides optie 2</vt:lpstr>
      <vt:lpstr>Tekstslides optie 3</vt:lpstr>
      <vt:lpstr>Tekstslides optie 4</vt:lpstr>
      <vt:lpstr>Tekstslides met kleine bol rechtsboven</vt:lpstr>
      <vt:lpstr>Tekstslides met grote bol rechtsboven</vt:lpstr>
      <vt:lpstr>Tekstslides kleine bol rechtsonder</vt:lpstr>
      <vt:lpstr>Tekstslides met grote bol rechtsonder</vt:lpstr>
      <vt:lpstr>Tussenslide optie 1</vt:lpstr>
      <vt:lpstr>Tussenslide optie 2</vt:lpstr>
      <vt:lpstr>Tussenslide optie 3</vt:lpstr>
      <vt:lpstr>Tussenslide optie 4</vt:lpstr>
      <vt:lpstr>Mediaslides</vt:lpstr>
      <vt:lpstr>Afbeeldingslides</vt:lpstr>
      <vt:lpstr>Afsluitslides</vt:lpstr>
      <vt:lpstr>2_Office-thema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Talpa Network.</dc:title>
  <dc:subject>Publicatiedata 2020</dc:subject>
  <dc:creator>Bas van den Biggelaar</dc:creator>
  <cp:lastModifiedBy>Jade Jelsma</cp:lastModifiedBy>
  <cp:revision>204</cp:revision>
  <dcterms:created xsi:type="dcterms:W3CDTF">2019-01-29T09:20:31Z</dcterms:created>
  <dcterms:modified xsi:type="dcterms:W3CDTF">2023-11-20T10:48:49Z</dcterms:modified>
</cp:coreProperties>
</file>